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0"/>
    <p:sldId id="257" r:id="rId21"/>
    <p:sldId id="258" r:id="rId22"/>
    <p:sldId id="259" r:id="rId23"/>
    <p:sldId id="260" r:id="rId24"/>
    <p:sldId id="261" r:id="rId25"/>
    <p:sldId id="262" r:id="rId26"/>
    <p:sldId id="263" r:id="rId27"/>
    <p:sldId id="264" r:id="rId28"/>
    <p:sldId id="265" r:id="rId29"/>
    <p:sldId id="266" r:id="rId30"/>
    <p:sldId id="267" r:id="rId31"/>
    <p:sldId id="268" r:id="rId32"/>
    <p:sldId id="269" r:id="rId33"/>
    <p:sldId id="270" r:id="rId34"/>
    <p:sldId id="271" r:id="rId35"/>
    <p:sldId id="272" r:id="rId36"/>
    <p:sldId id="273" r:id="rId37"/>
    <p:sldId id="274" r:id="rId38"/>
    <p:sldId id="275" r:id="rId39"/>
    <p:sldId id="276" r:id="rId40"/>
    <p:sldId id="277" r:id="rId41"/>
    <p:sldId id="278" r:id="rId42"/>
  </p:sldIdLst>
  <p:sldSz cx="18288000" cy="10287000"/>
  <p:notesSz cx="6858000" cy="9144000"/>
  <p:embeddedFontLst>
    <p:embeddedFont>
      <p:font typeface="Open Sans Light" charset="1" panose="020B0306030504020204"/>
      <p:regular r:id="rId6"/>
    </p:embeddedFont>
    <p:embeddedFont>
      <p:font typeface="Open Sans Light Bold" charset="1" panose="020B0806030504020204"/>
      <p:regular r:id="rId7"/>
    </p:embeddedFont>
    <p:embeddedFont>
      <p:font typeface="Open Sans Light Italics" charset="1" panose="020B0306030504020204"/>
      <p:regular r:id="rId8"/>
    </p:embeddedFont>
    <p:embeddedFont>
      <p:font typeface="Open Sans Light Bold Italics" charset="1" panose="020B0806030504020204"/>
      <p:regular r:id="rId9"/>
    </p:embeddedFont>
    <p:embeddedFont>
      <p:font typeface="Arimo" charset="1" panose="020B0604020202020204"/>
      <p:regular r:id="rId10"/>
    </p:embeddedFont>
    <p:embeddedFont>
      <p:font typeface="Arimo Bold" charset="1" panose="020B0704020202020204"/>
      <p:regular r:id="rId11"/>
    </p:embeddedFont>
    <p:embeddedFont>
      <p:font typeface="Arimo Italics" charset="1" panose="020B0604020202090204"/>
      <p:regular r:id="rId12"/>
    </p:embeddedFont>
    <p:embeddedFont>
      <p:font typeface="Arimo Bold Italics" charset="1" panose="020B0704020202090204"/>
      <p:regular r:id="rId13"/>
    </p:embeddedFont>
    <p:embeddedFont>
      <p:font typeface="Assistant Regular" charset="1" panose="00000500000000000000"/>
      <p:regular r:id="rId14"/>
    </p:embeddedFont>
    <p:embeddedFont>
      <p:font typeface="Assistant Regular Bold" charset="1" panose="00000700000000000000"/>
      <p:regular r:id="rId15"/>
    </p:embeddedFont>
    <p:embeddedFont>
      <p:font typeface="Assistant Bold" charset="1" panose="00000800000000000000"/>
      <p:regular r:id="rId16"/>
    </p:embeddedFont>
    <p:embeddedFont>
      <p:font typeface="Assistant Bold Bold" charset="1" panose="00000900000000000000"/>
      <p:regular r:id="rId17"/>
    </p:embeddedFont>
    <p:embeddedFont>
      <p:font typeface="Cormorant Garamond Bold" charset="1" panose="00000800000000000000"/>
      <p:regular r:id="rId18"/>
    </p:embeddedFont>
    <p:embeddedFont>
      <p:font typeface="Cormorant Garamond Bold Italics" charset="1" panose="000008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slides/slide1.xml" Type="http://schemas.openxmlformats.org/officeDocument/2006/relationships/slide"/><Relationship Id="rId21" Target="slides/slide2.xml" Type="http://schemas.openxmlformats.org/officeDocument/2006/relationships/slide"/><Relationship Id="rId22" Target="slides/slide3.xml" Type="http://schemas.openxmlformats.org/officeDocument/2006/relationships/slide"/><Relationship Id="rId23" Target="slides/slide4.xml" Type="http://schemas.openxmlformats.org/officeDocument/2006/relationships/slide"/><Relationship Id="rId24" Target="slides/slide5.xml" Type="http://schemas.openxmlformats.org/officeDocument/2006/relationships/slide"/><Relationship Id="rId25" Target="slides/slide6.xml" Type="http://schemas.openxmlformats.org/officeDocument/2006/relationships/slide"/><Relationship Id="rId26" Target="slides/slide7.xml" Type="http://schemas.openxmlformats.org/officeDocument/2006/relationships/slide"/><Relationship Id="rId27" Target="slides/slide8.xml" Type="http://schemas.openxmlformats.org/officeDocument/2006/relationships/slide"/><Relationship Id="rId28" Target="slides/slide9.xml" Type="http://schemas.openxmlformats.org/officeDocument/2006/relationships/slide"/><Relationship Id="rId29" Target="slides/slide10.xml" Type="http://schemas.openxmlformats.org/officeDocument/2006/relationships/slide"/><Relationship Id="rId3" Target="viewProps.xml" Type="http://schemas.openxmlformats.org/officeDocument/2006/relationships/viewProps"/><Relationship Id="rId30" Target="slides/slide11.xml" Type="http://schemas.openxmlformats.org/officeDocument/2006/relationships/slide"/><Relationship Id="rId31" Target="slides/slide12.xml" Type="http://schemas.openxmlformats.org/officeDocument/2006/relationships/slide"/><Relationship Id="rId32" Target="slides/slide13.xml" Type="http://schemas.openxmlformats.org/officeDocument/2006/relationships/slide"/><Relationship Id="rId33" Target="slides/slide14.xml" Type="http://schemas.openxmlformats.org/officeDocument/2006/relationships/slide"/><Relationship Id="rId34" Target="slides/slide15.xml" Type="http://schemas.openxmlformats.org/officeDocument/2006/relationships/slide"/><Relationship Id="rId35" Target="slides/slide16.xml" Type="http://schemas.openxmlformats.org/officeDocument/2006/relationships/slide"/><Relationship Id="rId36" Target="slides/slide17.xml" Type="http://schemas.openxmlformats.org/officeDocument/2006/relationships/slide"/><Relationship Id="rId37" Target="slides/slide18.xml" Type="http://schemas.openxmlformats.org/officeDocument/2006/relationships/slide"/><Relationship Id="rId38" Target="slides/slide19.xml" Type="http://schemas.openxmlformats.org/officeDocument/2006/relationships/slide"/><Relationship Id="rId39" Target="slides/slide20.xml" Type="http://schemas.openxmlformats.org/officeDocument/2006/relationships/slide"/><Relationship Id="rId4" Target="theme/theme1.xml" Type="http://schemas.openxmlformats.org/officeDocument/2006/relationships/theme"/><Relationship Id="rId40" Target="slides/slide21.xml" Type="http://schemas.openxmlformats.org/officeDocument/2006/relationships/slide"/><Relationship Id="rId41" Target="slides/slide22.xml" Type="http://schemas.openxmlformats.org/officeDocument/2006/relationships/slide"/><Relationship Id="rId42" Target="slides/slide23.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2.jpeg>
</file>

<file path=ppt/media/image3.jpeg>
</file>

<file path=ppt/media/image4.jpeg>
</file>

<file path=ppt/media/image5.png>
</file>

<file path=ppt/media/image6.png>
</file>

<file path=ppt/media/image7.pn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0.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0.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1028700"/>
            <a:ext cx="6535158" cy="426764"/>
          </a:xfrm>
          <a:prstGeom prst="rect">
            <a:avLst/>
          </a:prstGeom>
        </p:spPr>
        <p:txBody>
          <a:bodyPr anchor="t" rtlCol="false" tIns="0" lIns="0" bIns="0" rIns="0">
            <a:spAutoFit/>
          </a:bodyPr>
          <a:lstStyle/>
          <a:p>
            <a:pPr>
              <a:lnSpc>
                <a:spcPts val="3360"/>
              </a:lnSpc>
            </a:pPr>
            <a:r>
              <a:rPr lang="en-US" sz="2800" spc="336">
                <a:solidFill>
                  <a:srgbClr val="111B1E"/>
                </a:solidFill>
                <a:latin typeface="Assistant Regular Bold"/>
              </a:rPr>
              <a:t>JAN. 22, 2020 • ANDREW</a:t>
            </a:r>
          </a:p>
        </p:txBody>
      </p:sp>
      <p:sp>
        <p:nvSpPr>
          <p:cNvPr name="TextBox 3" id="3"/>
          <p:cNvSpPr txBox="true"/>
          <p:nvPr/>
        </p:nvSpPr>
        <p:spPr>
          <a:xfrm rot="0">
            <a:off x="1028700" y="3907645"/>
            <a:ext cx="8173097" cy="2501158"/>
          </a:xfrm>
          <a:prstGeom prst="rect">
            <a:avLst/>
          </a:prstGeom>
        </p:spPr>
        <p:txBody>
          <a:bodyPr anchor="t" rtlCol="false" tIns="0" lIns="0" bIns="0" rIns="0">
            <a:spAutoFit/>
          </a:bodyPr>
          <a:lstStyle/>
          <a:p>
            <a:pPr>
              <a:lnSpc>
                <a:spcPts val="9599"/>
              </a:lnSpc>
            </a:pPr>
            <a:r>
              <a:rPr lang="en-US" sz="9599" spc="-191">
                <a:solidFill>
                  <a:srgbClr val="111B1E"/>
                </a:solidFill>
                <a:latin typeface="Cormorant Garamond Bold"/>
              </a:rPr>
              <a:t>Analytics and Marketing</a:t>
            </a:r>
          </a:p>
        </p:txBody>
      </p:sp>
      <p:grpSp>
        <p:nvGrpSpPr>
          <p:cNvPr name="Group 4" id="4"/>
          <p:cNvGrpSpPr/>
          <p:nvPr/>
        </p:nvGrpSpPr>
        <p:grpSpPr>
          <a:xfrm rot="0">
            <a:off x="-680011" y="8580139"/>
            <a:ext cx="19752636" cy="2247385"/>
            <a:chOff x="0" y="0"/>
            <a:chExt cx="26336849" cy="2996513"/>
          </a:xfrm>
        </p:grpSpPr>
        <p:sp>
          <p:nvSpPr>
            <p:cNvPr name="AutoShape 5" id="5"/>
            <p:cNvSpPr/>
            <p:nvPr/>
          </p:nvSpPr>
          <p:spPr>
            <a:xfrm rot="0">
              <a:off x="0" y="0"/>
              <a:ext cx="26336849" cy="2996513"/>
            </a:xfrm>
            <a:prstGeom prst="rect">
              <a:avLst/>
            </a:prstGeom>
            <a:solidFill>
              <a:srgbClr val="111B1E"/>
            </a:solidFill>
          </p:spPr>
        </p:sp>
        <p:sp>
          <p:nvSpPr>
            <p:cNvPr name="TextBox 6" id="6"/>
            <p:cNvSpPr txBox="true"/>
            <p:nvPr/>
          </p:nvSpPr>
          <p:spPr>
            <a:xfrm rot="0">
              <a:off x="2278281" y="927055"/>
              <a:ext cx="10491544" cy="535179"/>
            </a:xfrm>
            <a:prstGeom prst="rect">
              <a:avLst/>
            </a:prstGeom>
          </p:spPr>
          <p:txBody>
            <a:bodyPr anchor="t" rtlCol="false" tIns="0" lIns="0" bIns="0" rIns="0">
              <a:spAutoFit/>
            </a:bodyPr>
            <a:lstStyle/>
            <a:p>
              <a:pPr>
                <a:lnSpc>
                  <a:spcPts val="3359"/>
                </a:lnSpc>
              </a:pPr>
              <a:r>
                <a:rPr lang="en-US" sz="2399" spc="120">
                  <a:solidFill>
                    <a:srgbClr val="FFFFFF"/>
                  </a:solidFill>
                  <a:latin typeface="Assistant Regular"/>
                </a:rPr>
                <a:t>Developing an Analytic Strategy for your Product</a:t>
              </a:r>
            </a:p>
          </p:txBody>
        </p:sp>
      </p:grpSp>
      <p:pic>
        <p:nvPicPr>
          <p:cNvPr name="Picture 7" id="7"/>
          <p:cNvPicPr>
            <a:picLocks noChangeAspect="true"/>
          </p:cNvPicPr>
          <p:nvPr/>
        </p:nvPicPr>
        <p:blipFill>
          <a:blip r:embed="rId2"/>
          <a:srcRect l="10631" t="0" r="53829" b="0"/>
          <a:stretch>
            <a:fillRect/>
          </a:stretch>
        </p:blipFill>
        <p:spPr>
          <a:xfrm flipH="false" flipV="false" rot="0">
            <a:off x="10267809" y="-257531"/>
            <a:ext cx="5691773" cy="10650536"/>
          </a:xfrm>
          <a:prstGeom prst="rect">
            <a:avLst/>
          </a:prstGeom>
        </p:spPr>
      </p:pic>
      <p:sp>
        <p:nvSpPr>
          <p:cNvPr name="AutoShape 8" id="8"/>
          <p:cNvSpPr/>
          <p:nvPr/>
        </p:nvSpPr>
        <p:spPr>
          <a:xfrm rot="0">
            <a:off x="9825482" y="-140794"/>
            <a:ext cx="25347" cy="11612150"/>
          </a:xfrm>
          <a:prstGeom prst="rect">
            <a:avLst/>
          </a:prstGeom>
          <a:solidFill>
            <a:srgbClr val="111B1E">
              <a:alpha val="29803"/>
            </a:srgbClr>
          </a:solidFill>
        </p:spPr>
      </p:sp>
      <p:sp>
        <p:nvSpPr>
          <p:cNvPr name="AutoShape 9" id="9"/>
          <p:cNvSpPr/>
          <p:nvPr/>
        </p:nvSpPr>
        <p:spPr>
          <a:xfrm rot="0">
            <a:off x="16302482" y="-331294"/>
            <a:ext cx="25347" cy="11612150"/>
          </a:xfrm>
          <a:prstGeom prst="rect">
            <a:avLst/>
          </a:prstGeom>
          <a:solidFill>
            <a:srgbClr val="111B1E">
              <a:alpha val="29803"/>
            </a:srgbClr>
          </a:solidFill>
        </p:spPr>
      </p:sp>
      <p:sp>
        <p:nvSpPr>
          <p:cNvPr name="TextBox 10" id="10"/>
          <p:cNvSpPr txBox="true"/>
          <p:nvPr/>
        </p:nvSpPr>
        <p:spPr>
          <a:xfrm rot="5400000">
            <a:off x="13844083" y="4261084"/>
            <a:ext cx="6878058" cy="413290"/>
          </a:xfrm>
          <a:prstGeom prst="rect">
            <a:avLst/>
          </a:prstGeom>
        </p:spPr>
        <p:txBody>
          <a:bodyPr anchor="t" rtlCol="false" tIns="0" lIns="0" bIns="0" rIns="0">
            <a:spAutoFit/>
          </a:bodyPr>
          <a:lstStyle/>
          <a:p>
            <a:pPr>
              <a:lnSpc>
                <a:spcPts val="3359"/>
              </a:lnSpc>
            </a:pPr>
            <a:r>
              <a:rPr lang="en-US" sz="2399" spc="143">
                <a:solidFill>
                  <a:srgbClr val="111B1E"/>
                </a:solidFill>
                <a:latin typeface="Cormorant Garamond Bold"/>
              </a:rPr>
              <a:t>@Meltwater Entrepreneurial School of Tech</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322395" y="-528317"/>
            <a:ext cx="18348126" cy="10315784"/>
          </a:xfrm>
          <a:prstGeom prst="rect">
            <a:avLst/>
          </a:prstGeom>
        </p:spPr>
      </p:pic>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20352" t="0" r="16811" b="2956"/>
          <a:stretch>
            <a:fillRect/>
          </a:stretch>
        </p:blipFill>
        <p:spPr>
          <a:xfrm flipH="false" flipV="false" rot="0">
            <a:off x="8632856" y="-348063"/>
            <a:ext cx="8812746" cy="9067800"/>
          </a:xfrm>
          <a:prstGeom prst="rect">
            <a:avLst/>
          </a:prstGeom>
        </p:spPr>
      </p:pic>
      <p:grpSp>
        <p:nvGrpSpPr>
          <p:cNvPr name="Group 3" id="3"/>
          <p:cNvGrpSpPr/>
          <p:nvPr/>
        </p:nvGrpSpPr>
        <p:grpSpPr>
          <a:xfrm rot="0">
            <a:off x="1028700" y="2564056"/>
            <a:ext cx="6182031" cy="5077727"/>
            <a:chOff x="0" y="0"/>
            <a:chExt cx="8242708" cy="6770303"/>
          </a:xfrm>
        </p:grpSpPr>
        <p:sp>
          <p:nvSpPr>
            <p:cNvPr name="TextBox 4" id="4"/>
            <p:cNvSpPr txBox="true"/>
            <p:nvPr/>
          </p:nvSpPr>
          <p:spPr>
            <a:xfrm rot="0">
              <a:off x="0" y="9525"/>
              <a:ext cx="8242708" cy="2428861"/>
            </a:xfrm>
            <a:prstGeom prst="rect">
              <a:avLst/>
            </a:prstGeom>
          </p:spPr>
          <p:txBody>
            <a:bodyPr anchor="t" rtlCol="false" tIns="0" lIns="0" bIns="0" rIns="0">
              <a:spAutoFit/>
            </a:bodyPr>
            <a:lstStyle/>
            <a:p>
              <a:pPr>
                <a:lnSpc>
                  <a:spcPts val="7199"/>
                </a:lnSpc>
              </a:pPr>
              <a:r>
                <a:rPr lang="en-US" sz="5999" spc="59">
                  <a:solidFill>
                    <a:srgbClr val="111B1E"/>
                  </a:solidFill>
                  <a:latin typeface="Assistant Bold"/>
                </a:rPr>
                <a:t>Analytic Toolset &amp; Options</a:t>
              </a:r>
            </a:p>
          </p:txBody>
        </p:sp>
        <p:sp>
          <p:nvSpPr>
            <p:cNvPr name="TextBox 5" id="5"/>
            <p:cNvSpPr txBox="true"/>
            <p:nvPr/>
          </p:nvSpPr>
          <p:spPr>
            <a:xfrm rot="0">
              <a:off x="0" y="3249326"/>
              <a:ext cx="8242708" cy="3520977"/>
            </a:xfrm>
            <a:prstGeom prst="rect">
              <a:avLst/>
            </a:prstGeom>
          </p:spPr>
          <p:txBody>
            <a:bodyPr anchor="t" rtlCol="false" tIns="0" lIns="0" bIns="0" rIns="0">
              <a:spAutoFit/>
            </a:bodyPr>
            <a:lstStyle/>
            <a:p>
              <a:pPr>
                <a:lnSpc>
                  <a:spcPts val="4200"/>
                </a:lnSpc>
              </a:pPr>
              <a:r>
                <a:rPr lang="en-US" sz="2999" spc="29">
                  <a:solidFill>
                    <a:srgbClr val="111B1E"/>
                  </a:solidFill>
                  <a:latin typeface="Assistant Regular"/>
                </a:rPr>
                <a:t>Google Analytics</a:t>
              </a:r>
            </a:p>
            <a:p>
              <a:pPr>
                <a:lnSpc>
                  <a:spcPts val="4200"/>
                </a:lnSpc>
              </a:pPr>
              <a:r>
                <a:rPr lang="en-US" sz="2999" spc="29">
                  <a:solidFill>
                    <a:srgbClr val="111B1E"/>
                  </a:solidFill>
                  <a:latin typeface="Assistant Regular"/>
                </a:rPr>
                <a:t>Segment</a:t>
              </a:r>
            </a:p>
            <a:p>
              <a:pPr>
                <a:lnSpc>
                  <a:spcPts val="4200"/>
                </a:lnSpc>
              </a:pPr>
              <a:r>
                <a:rPr lang="en-US" sz="2999" spc="29">
                  <a:solidFill>
                    <a:srgbClr val="111B1E"/>
                  </a:solidFill>
                  <a:latin typeface="Assistant Regular"/>
                </a:rPr>
                <a:t>Amplitude</a:t>
              </a:r>
            </a:p>
            <a:p>
              <a:pPr>
                <a:lnSpc>
                  <a:spcPts val="4200"/>
                </a:lnSpc>
              </a:pPr>
              <a:r>
                <a:rPr lang="en-US" sz="2999" spc="29">
                  <a:solidFill>
                    <a:srgbClr val="111B1E"/>
                  </a:solidFill>
                  <a:latin typeface="Assistant Regular"/>
                </a:rPr>
                <a:t>Hotjar</a:t>
              </a:r>
            </a:p>
            <a:p>
              <a:pPr>
                <a:lnSpc>
                  <a:spcPts val="4199"/>
                </a:lnSpc>
              </a:pPr>
              <a:r>
                <a:rPr lang="en-US" sz="2999" spc="29">
                  <a:solidFill>
                    <a:srgbClr val="111B1E"/>
                  </a:solidFill>
                  <a:latin typeface="Assistant Regular"/>
                </a:rPr>
                <a:t>Mailchimp</a:t>
              </a:r>
            </a:p>
          </p:txBody>
        </p:sp>
      </p:grpSp>
      <p:sp>
        <p:nvSpPr>
          <p:cNvPr name="AutoShape 6" id="6"/>
          <p:cNvSpPr/>
          <p:nvPr/>
        </p:nvSpPr>
        <p:spPr>
          <a:xfrm rot="0">
            <a:off x="8225517" y="-610588"/>
            <a:ext cx="25347" cy="11612150"/>
          </a:xfrm>
          <a:prstGeom prst="rect">
            <a:avLst/>
          </a:prstGeom>
          <a:solidFill>
            <a:srgbClr val="111B1E">
              <a:alpha val="29803"/>
            </a:srgbClr>
          </a:solidFill>
        </p:spPr>
      </p:sp>
      <p:sp>
        <p:nvSpPr>
          <p:cNvPr name="AutoShape 7" id="7"/>
          <p:cNvSpPr/>
          <p:nvPr/>
        </p:nvSpPr>
        <p:spPr>
          <a:xfrm rot="0">
            <a:off x="17813964" y="-610588"/>
            <a:ext cx="25347" cy="11612150"/>
          </a:xfrm>
          <a:prstGeom prst="rect">
            <a:avLst/>
          </a:prstGeom>
          <a:solidFill>
            <a:srgbClr val="111B1E">
              <a:alpha val="29803"/>
            </a:srgbClr>
          </a:solidFill>
        </p:spPr>
      </p:sp>
      <p:pic>
        <p:nvPicPr>
          <p:cNvPr name="Picture 8" id="8"/>
          <p:cNvPicPr>
            <a:picLocks noChangeAspect="true"/>
          </p:cNvPicPr>
          <p:nvPr/>
        </p:nvPicPr>
        <p:blipFill>
          <a:blip r:embed="rId3"/>
          <a:srcRect l="0" t="0" r="0" b="0"/>
          <a:stretch>
            <a:fillRect/>
          </a:stretch>
        </p:blipFill>
        <p:spPr>
          <a:xfrm flipH="false" flipV="false" rot="0">
            <a:off x="11885678" y="3033312"/>
            <a:ext cx="2305050" cy="2305050"/>
          </a:xfrm>
          <a:prstGeom prst="rect">
            <a:avLst/>
          </a:prstGeom>
        </p:spPr>
      </p:pic>
      <p:sp>
        <p:nvSpPr>
          <p:cNvPr name="AutoShape 9" id="9"/>
          <p:cNvSpPr/>
          <p:nvPr/>
        </p:nvSpPr>
        <p:spPr>
          <a:xfrm rot="0">
            <a:off x="-495300" y="-627128"/>
            <a:ext cx="664536" cy="11483520"/>
          </a:xfrm>
          <a:prstGeom prst="rect">
            <a:avLst/>
          </a:prstGeom>
          <a:solidFill>
            <a:srgbClr val="111B1E"/>
          </a:solidFill>
        </p:spPr>
      </p:sp>
      <p:grpSp>
        <p:nvGrpSpPr>
          <p:cNvPr name="Group 10" id="10"/>
          <p:cNvGrpSpPr/>
          <p:nvPr/>
        </p:nvGrpSpPr>
        <p:grpSpPr>
          <a:xfrm rot="0">
            <a:off x="8630260" y="8571512"/>
            <a:ext cx="8817936" cy="2301420"/>
            <a:chOff x="0" y="0"/>
            <a:chExt cx="11757249" cy="3068560"/>
          </a:xfrm>
        </p:grpSpPr>
        <p:sp>
          <p:nvSpPr>
            <p:cNvPr name="AutoShape 11" id="11"/>
            <p:cNvSpPr/>
            <p:nvPr/>
          </p:nvSpPr>
          <p:spPr>
            <a:xfrm rot="0">
              <a:off x="0" y="0"/>
              <a:ext cx="11757249" cy="3068560"/>
            </a:xfrm>
            <a:prstGeom prst="rect">
              <a:avLst/>
            </a:prstGeom>
            <a:solidFill>
              <a:srgbClr val="111B1E"/>
            </a:solidFill>
          </p:spPr>
        </p:sp>
        <p:sp>
          <p:nvSpPr>
            <p:cNvPr name="TextBox 12" id="12"/>
            <p:cNvSpPr txBox="true"/>
            <p:nvPr/>
          </p:nvSpPr>
          <p:spPr>
            <a:xfrm rot="0">
              <a:off x="1648852" y="1002244"/>
              <a:ext cx="8459544" cy="532036"/>
            </a:xfrm>
            <a:prstGeom prst="rect">
              <a:avLst/>
            </a:prstGeom>
          </p:spPr>
          <p:txBody>
            <a:bodyPr anchor="t" rtlCol="false" tIns="0" lIns="0" bIns="0" rIns="0">
              <a:spAutoFit/>
            </a:bodyPr>
            <a:lstStyle/>
            <a:p>
              <a:pPr algn="r">
                <a:lnSpc>
                  <a:spcPts val="3359"/>
                </a:lnSpc>
              </a:pPr>
              <a:r>
                <a:rPr lang="en-US" sz="2399" spc="143">
                  <a:solidFill>
                    <a:srgbClr val="FFFFFF"/>
                  </a:solidFill>
                  <a:latin typeface="Cormorant Garamond Bold"/>
                </a:rPr>
                <a:t>Comstech • Oct. 15, 2020</a:t>
              </a: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blipFill>
          <a:blip r:embed="rId2"/>
          <a:srcRect l="5866" t="7022" r="8220" b="7022"/>
          <a:stretch>
            <a:fillRect/>
          </a:stretch>
        </a:blipFill>
      </p:bgPr>
    </p:bg>
    <p:spTree>
      <p:nvGrpSpPr>
        <p:cNvPr id="1" name=""/>
        <p:cNvGrpSpPr/>
        <p:nvPr/>
      </p:nvGrpSpPr>
      <p:grpSpPr>
        <a:xfrm>
          <a:off x="0" y="0"/>
          <a:ext cx="0" cy="0"/>
          <a:chOff x="0" y="0"/>
          <a:chExt cx="0" cy="0"/>
        </a:xfrm>
      </p:grpSpPr>
      <p:grpSp>
        <p:nvGrpSpPr>
          <p:cNvPr name="Group 2" id="2"/>
          <p:cNvGrpSpPr/>
          <p:nvPr/>
        </p:nvGrpSpPr>
        <p:grpSpPr>
          <a:xfrm rot="0">
            <a:off x="2732617" y="1758950"/>
            <a:ext cx="5234517" cy="1403350"/>
            <a:chOff x="0" y="0"/>
            <a:chExt cx="1913890" cy="513105"/>
          </a:xfrm>
        </p:grpSpPr>
        <p:sp>
          <p:nvSpPr>
            <p:cNvPr name="Freeform 3" id="3"/>
            <p:cNvSpPr/>
            <p:nvPr/>
          </p:nvSpPr>
          <p:spPr>
            <a:xfrm>
              <a:off x="0" y="0"/>
              <a:ext cx="1913890" cy="513105"/>
            </a:xfrm>
            <a:custGeom>
              <a:avLst/>
              <a:gdLst/>
              <a:ahLst/>
              <a:cxnLst/>
              <a:rect r="r" b="b" t="t" l="l"/>
              <a:pathLst>
                <a:path h="513105" w="1913890">
                  <a:moveTo>
                    <a:pt x="0" y="0"/>
                  </a:moveTo>
                  <a:lnTo>
                    <a:pt x="1913890" y="0"/>
                  </a:lnTo>
                  <a:lnTo>
                    <a:pt x="1913890" y="513105"/>
                  </a:lnTo>
                  <a:lnTo>
                    <a:pt x="0" y="513105"/>
                  </a:lnTo>
                  <a:close/>
                </a:path>
              </a:pathLst>
            </a:custGeom>
            <a:solidFill>
              <a:srgbClr val="FFFFFF"/>
            </a:solidFill>
          </p:spPr>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blipFill>
          <a:blip r:embed="rId2"/>
          <a:srcRect l="2617" t="4747" r="6921" b="4747"/>
          <a:stretch>
            <a:fillRect/>
          </a:stretch>
        </a:blipFill>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8353430"/>
            <a:ext cx="13154333" cy="904870"/>
          </a:xfrm>
          <a:prstGeom prst="rect">
            <a:avLst/>
          </a:prstGeom>
        </p:spPr>
        <p:txBody>
          <a:bodyPr anchor="t" rtlCol="false" tIns="0" lIns="0" bIns="0" rIns="0">
            <a:spAutoFit/>
          </a:bodyPr>
          <a:lstStyle/>
          <a:p>
            <a:pPr>
              <a:lnSpc>
                <a:spcPts val="7199"/>
              </a:lnSpc>
            </a:pPr>
            <a:r>
              <a:rPr lang="en-US" sz="5999" spc="59">
                <a:solidFill>
                  <a:srgbClr val="111B1E"/>
                </a:solidFill>
                <a:latin typeface="Assistant Bold"/>
              </a:rPr>
              <a:t>Effective Tracking</a:t>
            </a:r>
          </a:p>
        </p:txBody>
      </p:sp>
      <p:grpSp>
        <p:nvGrpSpPr>
          <p:cNvPr name="Group 3" id="3"/>
          <p:cNvGrpSpPr/>
          <p:nvPr/>
        </p:nvGrpSpPr>
        <p:grpSpPr>
          <a:xfrm rot="0">
            <a:off x="1028700" y="3466862"/>
            <a:ext cx="5000931" cy="1436358"/>
            <a:chOff x="0" y="0"/>
            <a:chExt cx="6667908" cy="1915144"/>
          </a:xfrm>
        </p:grpSpPr>
        <p:sp>
          <p:nvSpPr>
            <p:cNvPr name="TextBox 4" id="4"/>
            <p:cNvSpPr txBox="true"/>
            <p:nvPr/>
          </p:nvSpPr>
          <p:spPr>
            <a:xfrm rot="0">
              <a:off x="0" y="-57150"/>
              <a:ext cx="6667908" cy="707283"/>
            </a:xfrm>
            <a:prstGeom prst="rect">
              <a:avLst/>
            </a:prstGeom>
          </p:spPr>
          <p:txBody>
            <a:bodyPr anchor="t" rtlCol="false" tIns="0" lIns="0" bIns="0" rIns="0">
              <a:spAutoFit/>
            </a:bodyPr>
            <a:lstStyle/>
            <a:p>
              <a:pPr>
                <a:lnSpc>
                  <a:spcPts val="4480"/>
                </a:lnSpc>
              </a:pPr>
              <a:r>
                <a:rPr lang="en-US" sz="3200" spc="288">
                  <a:solidFill>
                    <a:srgbClr val="111B1E"/>
                  </a:solidFill>
                  <a:latin typeface="Assistant Regular"/>
                </a:rPr>
                <a:t>UTM MEDIUMS</a:t>
              </a:r>
            </a:p>
          </p:txBody>
        </p:sp>
        <p:sp>
          <p:nvSpPr>
            <p:cNvPr name="TextBox 5" id="5"/>
            <p:cNvSpPr txBox="true"/>
            <p:nvPr/>
          </p:nvSpPr>
          <p:spPr>
            <a:xfrm rot="0">
              <a:off x="0" y="1288966"/>
              <a:ext cx="6667908" cy="626178"/>
            </a:xfrm>
            <a:prstGeom prst="rect">
              <a:avLst/>
            </a:prstGeom>
          </p:spPr>
          <p:txBody>
            <a:bodyPr anchor="t" rtlCol="false" tIns="0" lIns="0" bIns="0" rIns="0">
              <a:spAutoFit/>
            </a:bodyPr>
            <a:lstStyle/>
            <a:p>
              <a:pPr>
                <a:lnSpc>
                  <a:spcPts val="3919"/>
                </a:lnSpc>
              </a:pPr>
              <a:r>
                <a:rPr lang="en-US" sz="2800">
                  <a:solidFill>
                    <a:srgbClr val="111B1E"/>
                  </a:solidFill>
                  <a:latin typeface="Assistant Regular"/>
                </a:rPr>
                <a:t>Tracking with UTM Tags</a:t>
              </a:r>
            </a:p>
          </p:txBody>
        </p:sp>
      </p:grpSp>
      <p:sp>
        <p:nvSpPr>
          <p:cNvPr name="AutoShape 6" id="6"/>
          <p:cNvSpPr/>
          <p:nvPr/>
        </p:nvSpPr>
        <p:spPr>
          <a:xfrm rot="0">
            <a:off x="16110511" y="-662575"/>
            <a:ext cx="25347" cy="11612150"/>
          </a:xfrm>
          <a:prstGeom prst="rect">
            <a:avLst/>
          </a:prstGeom>
          <a:solidFill>
            <a:srgbClr val="111B1E">
              <a:alpha val="29803"/>
            </a:srgbClr>
          </a:solidFill>
        </p:spPr>
      </p:sp>
      <p:sp>
        <p:nvSpPr>
          <p:cNvPr name="AutoShape 7" id="7"/>
          <p:cNvSpPr/>
          <p:nvPr/>
        </p:nvSpPr>
        <p:spPr>
          <a:xfrm rot="0">
            <a:off x="16110511" y="8526104"/>
            <a:ext cx="2912436" cy="2301420"/>
          </a:xfrm>
          <a:prstGeom prst="rect">
            <a:avLst/>
          </a:prstGeom>
          <a:solidFill>
            <a:srgbClr val="111B1E"/>
          </a:solidFill>
        </p:spPr>
      </p:sp>
      <p:sp>
        <p:nvSpPr>
          <p:cNvPr name="AutoShape 8" id="8"/>
          <p:cNvSpPr/>
          <p:nvPr/>
        </p:nvSpPr>
        <p:spPr>
          <a:xfrm rot="0">
            <a:off x="6899611" y="3586795"/>
            <a:ext cx="1310939" cy="1196492"/>
          </a:xfrm>
          <a:prstGeom prst="rect">
            <a:avLst/>
          </a:prstGeom>
          <a:solidFill>
            <a:srgbClr val="111B1E"/>
          </a:solidFill>
        </p:spPr>
      </p:sp>
      <p:pic>
        <p:nvPicPr>
          <p:cNvPr name="Picture 9" id="9"/>
          <p:cNvPicPr>
            <a:picLocks noChangeAspect="true"/>
          </p:cNvPicPr>
          <p:nvPr/>
        </p:nvPicPr>
        <p:blipFill>
          <a:blip r:embed="rId2"/>
          <a:srcRect l="0" t="0" r="0" b="0"/>
          <a:stretch>
            <a:fillRect/>
          </a:stretch>
        </p:blipFill>
        <p:spPr>
          <a:xfrm flipH="false" flipV="false" rot="0">
            <a:off x="7126456" y="3756416"/>
            <a:ext cx="857250" cy="857250"/>
          </a:xfrm>
          <a:prstGeom prst="rect">
            <a:avLst/>
          </a:prstGeom>
        </p:spPr>
      </p:pic>
      <p:grpSp>
        <p:nvGrpSpPr>
          <p:cNvPr name="Group 10" id="10"/>
          <p:cNvGrpSpPr/>
          <p:nvPr/>
        </p:nvGrpSpPr>
        <p:grpSpPr>
          <a:xfrm rot="0">
            <a:off x="9144000" y="3466862"/>
            <a:ext cx="5000931" cy="1436358"/>
            <a:chOff x="0" y="0"/>
            <a:chExt cx="6667908" cy="1915144"/>
          </a:xfrm>
        </p:grpSpPr>
        <p:sp>
          <p:nvSpPr>
            <p:cNvPr name="TextBox 11" id="11"/>
            <p:cNvSpPr txBox="true"/>
            <p:nvPr/>
          </p:nvSpPr>
          <p:spPr>
            <a:xfrm rot="0">
              <a:off x="0" y="-57150"/>
              <a:ext cx="6667908" cy="707283"/>
            </a:xfrm>
            <a:prstGeom prst="rect">
              <a:avLst/>
            </a:prstGeom>
          </p:spPr>
          <p:txBody>
            <a:bodyPr anchor="t" rtlCol="false" tIns="0" lIns="0" bIns="0" rIns="0">
              <a:spAutoFit/>
            </a:bodyPr>
            <a:lstStyle/>
            <a:p>
              <a:pPr>
                <a:lnSpc>
                  <a:spcPts val="4480"/>
                </a:lnSpc>
              </a:pPr>
              <a:r>
                <a:rPr lang="en-US" sz="3200" spc="288">
                  <a:solidFill>
                    <a:srgbClr val="111B1E"/>
                  </a:solidFill>
                  <a:latin typeface="Assistant Regular"/>
                </a:rPr>
                <a:t>REFERRERS</a:t>
              </a:r>
            </a:p>
          </p:txBody>
        </p:sp>
        <p:sp>
          <p:nvSpPr>
            <p:cNvPr name="TextBox 12" id="12"/>
            <p:cNvSpPr txBox="true"/>
            <p:nvPr/>
          </p:nvSpPr>
          <p:spPr>
            <a:xfrm rot="0">
              <a:off x="0" y="1288966"/>
              <a:ext cx="6667908" cy="626178"/>
            </a:xfrm>
            <a:prstGeom prst="rect">
              <a:avLst/>
            </a:prstGeom>
          </p:spPr>
          <p:txBody>
            <a:bodyPr anchor="t" rtlCol="false" tIns="0" lIns="0" bIns="0" rIns="0">
              <a:spAutoFit/>
            </a:bodyPr>
            <a:lstStyle/>
            <a:p>
              <a:pPr>
                <a:lnSpc>
                  <a:spcPts val="3919"/>
                </a:lnSpc>
              </a:pPr>
              <a:r>
                <a:rPr lang="en-US" sz="2800">
                  <a:solidFill>
                    <a:srgbClr val="111B1E"/>
                  </a:solidFill>
                  <a:latin typeface="Assistant Regular"/>
                </a:rPr>
                <a:t>Enhanced Link Attribution </a:t>
              </a:r>
            </a:p>
          </p:txBody>
        </p:sp>
      </p:grpSp>
      <p:sp>
        <p:nvSpPr>
          <p:cNvPr name="AutoShape 13" id="13"/>
          <p:cNvSpPr/>
          <p:nvPr/>
        </p:nvSpPr>
        <p:spPr>
          <a:xfrm rot="0">
            <a:off x="0" y="0"/>
            <a:ext cx="419100" cy="419100"/>
          </a:xfrm>
          <a:prstGeom prst="rect">
            <a:avLst/>
          </a:prstGeom>
          <a:solidFill>
            <a:srgbClr val="111B1E"/>
          </a:solid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20352" t="0" r="16811" b="2956"/>
          <a:stretch>
            <a:fillRect/>
          </a:stretch>
        </p:blipFill>
        <p:spPr>
          <a:xfrm flipH="false" flipV="false" rot="0">
            <a:off x="8632856" y="-348063"/>
            <a:ext cx="8812746" cy="9067800"/>
          </a:xfrm>
          <a:prstGeom prst="rect">
            <a:avLst/>
          </a:prstGeom>
        </p:spPr>
      </p:pic>
      <p:grpSp>
        <p:nvGrpSpPr>
          <p:cNvPr name="Group 3" id="3"/>
          <p:cNvGrpSpPr/>
          <p:nvPr/>
        </p:nvGrpSpPr>
        <p:grpSpPr>
          <a:xfrm rot="0">
            <a:off x="1028700" y="3630826"/>
            <a:ext cx="6182031" cy="2944186"/>
            <a:chOff x="0" y="0"/>
            <a:chExt cx="8242708" cy="3925581"/>
          </a:xfrm>
        </p:grpSpPr>
        <p:sp>
          <p:nvSpPr>
            <p:cNvPr name="TextBox 4" id="4"/>
            <p:cNvSpPr txBox="true"/>
            <p:nvPr/>
          </p:nvSpPr>
          <p:spPr>
            <a:xfrm rot="0">
              <a:off x="0" y="9525"/>
              <a:ext cx="8242708" cy="2428861"/>
            </a:xfrm>
            <a:prstGeom prst="rect">
              <a:avLst/>
            </a:prstGeom>
          </p:spPr>
          <p:txBody>
            <a:bodyPr anchor="t" rtlCol="false" tIns="0" lIns="0" bIns="0" rIns="0">
              <a:spAutoFit/>
            </a:bodyPr>
            <a:lstStyle/>
            <a:p>
              <a:pPr>
                <a:lnSpc>
                  <a:spcPts val="7199"/>
                </a:lnSpc>
              </a:pPr>
              <a:r>
                <a:rPr lang="en-US" sz="5999" spc="59">
                  <a:solidFill>
                    <a:srgbClr val="111B1E"/>
                  </a:solidFill>
                  <a:latin typeface="Assistant Bold"/>
                </a:rPr>
                <a:t>Data Privacy &amp; GDPR</a:t>
              </a:r>
            </a:p>
          </p:txBody>
        </p:sp>
        <p:sp>
          <p:nvSpPr>
            <p:cNvPr name="TextBox 5" id="5"/>
            <p:cNvSpPr txBox="true"/>
            <p:nvPr/>
          </p:nvSpPr>
          <p:spPr>
            <a:xfrm rot="0">
              <a:off x="0" y="3258851"/>
              <a:ext cx="8242708" cy="666730"/>
            </a:xfrm>
            <a:prstGeom prst="rect">
              <a:avLst/>
            </a:prstGeom>
          </p:spPr>
          <p:txBody>
            <a:bodyPr anchor="t" rtlCol="false" tIns="0" lIns="0" bIns="0" rIns="0">
              <a:spAutoFit/>
            </a:bodyPr>
            <a:lstStyle/>
            <a:p>
              <a:pPr>
                <a:lnSpc>
                  <a:spcPts val="4199"/>
                </a:lnSpc>
              </a:pPr>
              <a:r>
                <a:rPr lang="en-US" sz="2999" spc="29">
                  <a:solidFill>
                    <a:srgbClr val="111B1E"/>
                  </a:solidFill>
                  <a:latin typeface="Assistant Regular"/>
                </a:rPr>
                <a:t>Data Security is important</a:t>
              </a:r>
            </a:p>
          </p:txBody>
        </p:sp>
      </p:grpSp>
      <p:sp>
        <p:nvSpPr>
          <p:cNvPr name="AutoShape 6" id="6"/>
          <p:cNvSpPr/>
          <p:nvPr/>
        </p:nvSpPr>
        <p:spPr>
          <a:xfrm rot="0">
            <a:off x="8225517" y="-610588"/>
            <a:ext cx="25347" cy="11612150"/>
          </a:xfrm>
          <a:prstGeom prst="rect">
            <a:avLst/>
          </a:prstGeom>
          <a:solidFill>
            <a:srgbClr val="111B1E">
              <a:alpha val="29803"/>
            </a:srgbClr>
          </a:solidFill>
        </p:spPr>
      </p:sp>
      <p:sp>
        <p:nvSpPr>
          <p:cNvPr name="AutoShape 7" id="7"/>
          <p:cNvSpPr/>
          <p:nvPr/>
        </p:nvSpPr>
        <p:spPr>
          <a:xfrm rot="0">
            <a:off x="17813964" y="-610588"/>
            <a:ext cx="25347" cy="11612150"/>
          </a:xfrm>
          <a:prstGeom prst="rect">
            <a:avLst/>
          </a:prstGeom>
          <a:solidFill>
            <a:srgbClr val="111B1E">
              <a:alpha val="29803"/>
            </a:srgbClr>
          </a:solidFill>
        </p:spPr>
      </p:sp>
      <p:pic>
        <p:nvPicPr>
          <p:cNvPr name="Picture 8" id="8"/>
          <p:cNvPicPr>
            <a:picLocks noChangeAspect="true"/>
          </p:cNvPicPr>
          <p:nvPr/>
        </p:nvPicPr>
        <p:blipFill>
          <a:blip r:embed="rId3"/>
          <a:srcRect l="0" t="0" r="0" b="0"/>
          <a:stretch>
            <a:fillRect/>
          </a:stretch>
        </p:blipFill>
        <p:spPr>
          <a:xfrm flipH="false" flipV="false" rot="0">
            <a:off x="11885678" y="3033312"/>
            <a:ext cx="2305050" cy="2305050"/>
          </a:xfrm>
          <a:prstGeom prst="rect">
            <a:avLst/>
          </a:prstGeom>
        </p:spPr>
      </p:pic>
      <p:sp>
        <p:nvSpPr>
          <p:cNvPr name="AutoShape 9" id="9"/>
          <p:cNvSpPr/>
          <p:nvPr/>
        </p:nvSpPr>
        <p:spPr>
          <a:xfrm rot="0">
            <a:off x="-495300" y="-627128"/>
            <a:ext cx="664536" cy="11483520"/>
          </a:xfrm>
          <a:prstGeom prst="rect">
            <a:avLst/>
          </a:prstGeom>
          <a:solidFill>
            <a:srgbClr val="111B1E"/>
          </a:solidFill>
        </p:spPr>
      </p:sp>
      <p:grpSp>
        <p:nvGrpSpPr>
          <p:cNvPr name="Group 10" id="10"/>
          <p:cNvGrpSpPr/>
          <p:nvPr/>
        </p:nvGrpSpPr>
        <p:grpSpPr>
          <a:xfrm rot="0">
            <a:off x="8630260" y="8571512"/>
            <a:ext cx="8817936" cy="2301420"/>
            <a:chOff x="0" y="0"/>
            <a:chExt cx="11757249" cy="3068560"/>
          </a:xfrm>
        </p:grpSpPr>
        <p:sp>
          <p:nvSpPr>
            <p:cNvPr name="AutoShape 11" id="11"/>
            <p:cNvSpPr/>
            <p:nvPr/>
          </p:nvSpPr>
          <p:spPr>
            <a:xfrm rot="0">
              <a:off x="0" y="0"/>
              <a:ext cx="11757249" cy="3068560"/>
            </a:xfrm>
            <a:prstGeom prst="rect">
              <a:avLst/>
            </a:prstGeom>
            <a:solidFill>
              <a:srgbClr val="111B1E"/>
            </a:solidFill>
          </p:spPr>
        </p:sp>
        <p:sp>
          <p:nvSpPr>
            <p:cNvPr name="TextBox 12" id="12"/>
            <p:cNvSpPr txBox="true"/>
            <p:nvPr/>
          </p:nvSpPr>
          <p:spPr>
            <a:xfrm rot="0">
              <a:off x="1648852" y="1002244"/>
              <a:ext cx="8459544" cy="532036"/>
            </a:xfrm>
            <a:prstGeom prst="rect">
              <a:avLst/>
            </a:prstGeom>
          </p:spPr>
          <p:txBody>
            <a:bodyPr anchor="t" rtlCol="false" tIns="0" lIns="0" bIns="0" rIns="0">
              <a:spAutoFit/>
            </a:bodyPr>
            <a:lstStyle/>
            <a:p>
              <a:pPr algn="r">
                <a:lnSpc>
                  <a:spcPts val="3359"/>
                </a:lnSpc>
              </a:pPr>
              <a:r>
                <a:rPr lang="en-US" sz="2399" spc="143">
                  <a:solidFill>
                    <a:srgbClr val="FFFFFF"/>
                  </a:solidFill>
                  <a:latin typeface="Cormorant Garamond Bold"/>
                </a:rPr>
                <a:t>Comstech • Oct. 15, 2020</a:t>
              </a:r>
            </a:p>
          </p:txBody>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blipFill>
          <a:blip r:embed="rId2"/>
          <a:srcRect l="3015" t="4746" r="3015" b="1238"/>
          <a:stretch>
            <a:fillRect/>
          </a:stretch>
        </a:blipFill>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6611294" y="5127733"/>
            <a:ext cx="12722866" cy="31534"/>
          </a:xfrm>
          <a:prstGeom prst="rect">
            <a:avLst/>
          </a:prstGeom>
          <a:solidFill>
            <a:srgbClr val="111B1E">
              <a:alpha val="29803"/>
            </a:srgbClr>
          </a:solidFill>
        </p:spPr>
      </p:sp>
      <p:sp>
        <p:nvSpPr>
          <p:cNvPr name="TextBox 3" id="3"/>
          <p:cNvSpPr txBox="true"/>
          <p:nvPr/>
        </p:nvSpPr>
        <p:spPr>
          <a:xfrm rot="0">
            <a:off x="1028700" y="1038225"/>
            <a:ext cx="4477758" cy="1804013"/>
          </a:xfrm>
          <a:prstGeom prst="rect">
            <a:avLst/>
          </a:prstGeom>
        </p:spPr>
        <p:txBody>
          <a:bodyPr anchor="t" rtlCol="false" tIns="0" lIns="0" bIns="0" rIns="0">
            <a:spAutoFit/>
          </a:bodyPr>
          <a:lstStyle/>
          <a:p>
            <a:pPr>
              <a:lnSpc>
                <a:spcPts val="7199"/>
              </a:lnSpc>
            </a:pPr>
            <a:r>
              <a:rPr lang="en-US" sz="5999" spc="59">
                <a:solidFill>
                  <a:srgbClr val="111B1E"/>
                </a:solidFill>
                <a:latin typeface="Assistant Bold"/>
              </a:rPr>
              <a:t>Usage Milestones</a:t>
            </a:r>
          </a:p>
        </p:txBody>
      </p:sp>
      <p:grpSp>
        <p:nvGrpSpPr>
          <p:cNvPr name="Group 4" id="4"/>
          <p:cNvGrpSpPr/>
          <p:nvPr/>
        </p:nvGrpSpPr>
        <p:grpSpPr>
          <a:xfrm rot="0">
            <a:off x="7549367" y="1923164"/>
            <a:ext cx="3858571" cy="1117314"/>
            <a:chOff x="0" y="0"/>
            <a:chExt cx="5144761" cy="1489752"/>
          </a:xfrm>
        </p:grpSpPr>
        <p:sp>
          <p:nvSpPr>
            <p:cNvPr name="TextBox 5" id="5"/>
            <p:cNvSpPr txBox="true"/>
            <p:nvPr/>
          </p:nvSpPr>
          <p:spPr>
            <a:xfrm rot="0">
              <a:off x="0" y="-57150"/>
              <a:ext cx="5144761" cy="707283"/>
            </a:xfrm>
            <a:prstGeom prst="rect">
              <a:avLst/>
            </a:prstGeom>
          </p:spPr>
          <p:txBody>
            <a:bodyPr anchor="t" rtlCol="false" tIns="0" lIns="0" bIns="0" rIns="0">
              <a:spAutoFit/>
            </a:bodyPr>
            <a:lstStyle/>
            <a:p>
              <a:pPr>
                <a:lnSpc>
                  <a:spcPts val="4480"/>
                </a:lnSpc>
              </a:pPr>
              <a:r>
                <a:rPr lang="en-US" sz="3200" spc="288">
                  <a:solidFill>
                    <a:srgbClr val="111B1E"/>
                  </a:solidFill>
                  <a:latin typeface="Assistant Regular"/>
                </a:rPr>
                <a:t>WHAT?</a:t>
              </a:r>
            </a:p>
          </p:txBody>
        </p:sp>
        <p:sp>
          <p:nvSpPr>
            <p:cNvPr name="TextBox 6" id="6"/>
            <p:cNvSpPr txBox="true"/>
            <p:nvPr/>
          </p:nvSpPr>
          <p:spPr>
            <a:xfrm rot="0">
              <a:off x="0" y="863574"/>
              <a:ext cx="5098266" cy="626178"/>
            </a:xfrm>
            <a:prstGeom prst="rect">
              <a:avLst/>
            </a:prstGeom>
          </p:spPr>
          <p:txBody>
            <a:bodyPr anchor="t" rtlCol="false" tIns="0" lIns="0" bIns="0" rIns="0">
              <a:spAutoFit/>
            </a:bodyPr>
            <a:lstStyle/>
            <a:p>
              <a:pPr>
                <a:lnSpc>
                  <a:spcPts val="3919"/>
                </a:lnSpc>
              </a:pPr>
              <a:r>
                <a:rPr lang="en-US" sz="2800">
                  <a:solidFill>
                    <a:srgbClr val="111B1E"/>
                  </a:solidFill>
                  <a:latin typeface="Assistant Regular"/>
                </a:rPr>
                <a:t>---</a:t>
              </a:r>
            </a:p>
          </p:txBody>
        </p:sp>
      </p:grpSp>
      <p:sp>
        <p:nvSpPr>
          <p:cNvPr name="AutoShape 7" id="7"/>
          <p:cNvSpPr/>
          <p:nvPr/>
        </p:nvSpPr>
        <p:spPr>
          <a:xfrm rot="0">
            <a:off x="12388003" y="-602174"/>
            <a:ext cx="25347" cy="11612150"/>
          </a:xfrm>
          <a:prstGeom prst="rect">
            <a:avLst/>
          </a:prstGeom>
          <a:solidFill>
            <a:srgbClr val="111B1E">
              <a:alpha val="29803"/>
            </a:srgbClr>
          </a:solidFill>
        </p:spPr>
      </p:sp>
      <p:grpSp>
        <p:nvGrpSpPr>
          <p:cNvPr name="Group 8" id="8"/>
          <p:cNvGrpSpPr/>
          <p:nvPr/>
        </p:nvGrpSpPr>
        <p:grpSpPr>
          <a:xfrm rot="0">
            <a:off x="13400729" y="1923164"/>
            <a:ext cx="3858571" cy="1117314"/>
            <a:chOff x="0" y="0"/>
            <a:chExt cx="5144761" cy="1489752"/>
          </a:xfrm>
        </p:grpSpPr>
        <p:sp>
          <p:nvSpPr>
            <p:cNvPr name="TextBox 9" id="9"/>
            <p:cNvSpPr txBox="true"/>
            <p:nvPr/>
          </p:nvSpPr>
          <p:spPr>
            <a:xfrm rot="0">
              <a:off x="0" y="-57150"/>
              <a:ext cx="5144761" cy="707283"/>
            </a:xfrm>
            <a:prstGeom prst="rect">
              <a:avLst/>
            </a:prstGeom>
          </p:spPr>
          <p:txBody>
            <a:bodyPr anchor="t" rtlCol="false" tIns="0" lIns="0" bIns="0" rIns="0">
              <a:spAutoFit/>
            </a:bodyPr>
            <a:lstStyle/>
            <a:p>
              <a:pPr>
                <a:lnSpc>
                  <a:spcPts val="4479"/>
                </a:lnSpc>
              </a:pPr>
              <a:r>
                <a:rPr lang="en-US" sz="3199" spc="287">
                  <a:solidFill>
                    <a:srgbClr val="111B1E"/>
                  </a:solidFill>
                  <a:latin typeface="Assistant Regular"/>
                </a:rPr>
                <a:t>HOW?</a:t>
              </a:r>
            </a:p>
          </p:txBody>
        </p:sp>
        <p:sp>
          <p:nvSpPr>
            <p:cNvPr name="TextBox 10" id="10"/>
            <p:cNvSpPr txBox="true"/>
            <p:nvPr/>
          </p:nvSpPr>
          <p:spPr>
            <a:xfrm rot="0">
              <a:off x="0" y="863574"/>
              <a:ext cx="5144761" cy="626178"/>
            </a:xfrm>
            <a:prstGeom prst="rect">
              <a:avLst/>
            </a:prstGeom>
          </p:spPr>
          <p:txBody>
            <a:bodyPr anchor="t" rtlCol="false" tIns="0" lIns="0" bIns="0" rIns="0">
              <a:spAutoFit/>
            </a:bodyPr>
            <a:lstStyle/>
            <a:p>
              <a:pPr>
                <a:lnSpc>
                  <a:spcPts val="3920"/>
                </a:lnSpc>
              </a:pPr>
              <a:r>
                <a:rPr lang="en-US" sz="2800">
                  <a:solidFill>
                    <a:srgbClr val="111B1E"/>
                  </a:solidFill>
                  <a:latin typeface="Assistant Regular"/>
                </a:rPr>
                <a:t>---</a:t>
              </a:r>
            </a:p>
          </p:txBody>
        </p:sp>
      </p:grpSp>
      <p:grpSp>
        <p:nvGrpSpPr>
          <p:cNvPr name="Group 11" id="11"/>
          <p:cNvGrpSpPr/>
          <p:nvPr/>
        </p:nvGrpSpPr>
        <p:grpSpPr>
          <a:xfrm rot="0">
            <a:off x="7549367" y="6733703"/>
            <a:ext cx="3823699" cy="1111502"/>
            <a:chOff x="0" y="0"/>
            <a:chExt cx="5098266" cy="1482003"/>
          </a:xfrm>
        </p:grpSpPr>
        <p:sp>
          <p:nvSpPr>
            <p:cNvPr name="TextBox 12" id="12"/>
            <p:cNvSpPr txBox="true"/>
            <p:nvPr/>
          </p:nvSpPr>
          <p:spPr>
            <a:xfrm rot="0">
              <a:off x="0" y="-57150"/>
              <a:ext cx="5098266" cy="707283"/>
            </a:xfrm>
            <a:prstGeom prst="rect">
              <a:avLst/>
            </a:prstGeom>
          </p:spPr>
          <p:txBody>
            <a:bodyPr anchor="t" rtlCol="false" tIns="0" lIns="0" bIns="0" rIns="0">
              <a:spAutoFit/>
            </a:bodyPr>
            <a:lstStyle/>
            <a:p>
              <a:pPr>
                <a:lnSpc>
                  <a:spcPts val="4479"/>
                </a:lnSpc>
              </a:pPr>
              <a:r>
                <a:rPr lang="en-US" sz="3199" spc="287">
                  <a:solidFill>
                    <a:srgbClr val="111B1E"/>
                  </a:solidFill>
                  <a:latin typeface="Assistant Regular"/>
                </a:rPr>
                <a:t>WHERE ?</a:t>
              </a:r>
            </a:p>
          </p:txBody>
        </p:sp>
        <p:sp>
          <p:nvSpPr>
            <p:cNvPr name="TextBox 13" id="13"/>
            <p:cNvSpPr txBox="true"/>
            <p:nvPr/>
          </p:nvSpPr>
          <p:spPr>
            <a:xfrm rot="0">
              <a:off x="0" y="855825"/>
              <a:ext cx="5098266" cy="626178"/>
            </a:xfrm>
            <a:prstGeom prst="rect">
              <a:avLst/>
            </a:prstGeom>
          </p:spPr>
          <p:txBody>
            <a:bodyPr anchor="t" rtlCol="false" tIns="0" lIns="0" bIns="0" rIns="0">
              <a:spAutoFit/>
            </a:bodyPr>
            <a:lstStyle/>
            <a:p>
              <a:pPr>
                <a:lnSpc>
                  <a:spcPts val="3919"/>
                </a:lnSpc>
              </a:pPr>
              <a:r>
                <a:rPr lang="en-US" sz="2800">
                  <a:solidFill>
                    <a:srgbClr val="111B1E"/>
                  </a:solidFill>
                  <a:latin typeface="Assistant Regular"/>
                </a:rPr>
                <a:t>---</a:t>
              </a:r>
            </a:p>
          </p:txBody>
        </p:sp>
      </p:grpSp>
      <p:grpSp>
        <p:nvGrpSpPr>
          <p:cNvPr name="Group 14" id="14"/>
          <p:cNvGrpSpPr/>
          <p:nvPr/>
        </p:nvGrpSpPr>
        <p:grpSpPr>
          <a:xfrm rot="0">
            <a:off x="13400729" y="7014954"/>
            <a:ext cx="3858571" cy="1111502"/>
            <a:chOff x="0" y="0"/>
            <a:chExt cx="5144761" cy="1482003"/>
          </a:xfrm>
        </p:grpSpPr>
        <p:sp>
          <p:nvSpPr>
            <p:cNvPr name="TextBox 15" id="15"/>
            <p:cNvSpPr txBox="true"/>
            <p:nvPr/>
          </p:nvSpPr>
          <p:spPr>
            <a:xfrm rot="0">
              <a:off x="0" y="-57150"/>
              <a:ext cx="5144761" cy="707283"/>
            </a:xfrm>
            <a:prstGeom prst="rect">
              <a:avLst/>
            </a:prstGeom>
          </p:spPr>
          <p:txBody>
            <a:bodyPr anchor="t" rtlCol="false" tIns="0" lIns="0" bIns="0" rIns="0">
              <a:spAutoFit/>
            </a:bodyPr>
            <a:lstStyle/>
            <a:p>
              <a:pPr>
                <a:lnSpc>
                  <a:spcPts val="4480"/>
                </a:lnSpc>
              </a:pPr>
              <a:r>
                <a:rPr lang="en-US" sz="3200" spc="288">
                  <a:solidFill>
                    <a:srgbClr val="111B1E"/>
                  </a:solidFill>
                  <a:latin typeface="Assistant Regular"/>
                </a:rPr>
                <a:t>WHEN?</a:t>
              </a:r>
            </a:p>
          </p:txBody>
        </p:sp>
        <p:sp>
          <p:nvSpPr>
            <p:cNvPr name="TextBox 16" id="16"/>
            <p:cNvSpPr txBox="true"/>
            <p:nvPr/>
          </p:nvSpPr>
          <p:spPr>
            <a:xfrm rot="0">
              <a:off x="0" y="855825"/>
              <a:ext cx="5144761" cy="626178"/>
            </a:xfrm>
            <a:prstGeom prst="rect">
              <a:avLst/>
            </a:prstGeom>
          </p:spPr>
          <p:txBody>
            <a:bodyPr anchor="t" rtlCol="false" tIns="0" lIns="0" bIns="0" rIns="0">
              <a:spAutoFit/>
            </a:bodyPr>
            <a:lstStyle/>
            <a:p>
              <a:pPr>
                <a:lnSpc>
                  <a:spcPts val="3920"/>
                </a:lnSpc>
              </a:pPr>
              <a:r>
                <a:rPr lang="en-US" sz="2800">
                  <a:solidFill>
                    <a:srgbClr val="111B1E"/>
                  </a:solidFill>
                  <a:latin typeface="Assistant Regular"/>
                </a:rPr>
                <a:t>All you need about wh</a:t>
              </a:r>
            </a:p>
          </p:txBody>
        </p:sp>
      </p:grpSp>
      <p:sp>
        <p:nvSpPr>
          <p:cNvPr name="TextBox 17" id="17"/>
          <p:cNvSpPr txBox="true"/>
          <p:nvPr/>
        </p:nvSpPr>
        <p:spPr>
          <a:xfrm rot="0">
            <a:off x="1028700" y="8847367"/>
            <a:ext cx="4477758" cy="410933"/>
          </a:xfrm>
          <a:prstGeom prst="rect">
            <a:avLst/>
          </a:prstGeom>
        </p:spPr>
        <p:txBody>
          <a:bodyPr anchor="t" rtlCol="false" tIns="0" lIns="0" bIns="0" rIns="0">
            <a:spAutoFit/>
          </a:bodyPr>
          <a:lstStyle/>
          <a:p>
            <a:pPr>
              <a:lnSpc>
                <a:spcPts val="3359"/>
              </a:lnSpc>
            </a:pPr>
            <a:r>
              <a:rPr lang="en-US" sz="2399" spc="143">
                <a:solidFill>
                  <a:srgbClr val="111B1E"/>
                </a:solidFill>
                <a:latin typeface="Cormorant Garamond Bold"/>
              </a:rPr>
              <a:t>Comstech • Oct. 15, 2020</a:t>
            </a:r>
          </a:p>
        </p:txBody>
      </p:sp>
      <p:sp>
        <p:nvSpPr>
          <p:cNvPr name="AutoShape 18" id="18"/>
          <p:cNvSpPr/>
          <p:nvPr/>
        </p:nvSpPr>
        <p:spPr>
          <a:xfrm rot="0">
            <a:off x="-17439" y="10099022"/>
            <a:ext cx="6608136" cy="910954"/>
          </a:xfrm>
          <a:prstGeom prst="rect">
            <a:avLst/>
          </a:prstGeom>
          <a:solidFill>
            <a:srgbClr val="111B1E"/>
          </a:solidFill>
        </p:spPr>
      </p:sp>
      <p:sp>
        <p:nvSpPr>
          <p:cNvPr name="AutoShape 19" id="19"/>
          <p:cNvSpPr/>
          <p:nvPr/>
        </p:nvSpPr>
        <p:spPr>
          <a:xfrm rot="0">
            <a:off x="6580659" y="-602174"/>
            <a:ext cx="25347" cy="11612150"/>
          </a:xfrm>
          <a:prstGeom prst="rect">
            <a:avLst/>
          </a:prstGeom>
          <a:solidFill>
            <a:srgbClr val="111B1E">
              <a:alpha val="29803"/>
            </a:srgbClr>
          </a:solidFill>
        </p:spPr>
      </p:sp>
      <p:sp>
        <p:nvSpPr>
          <p:cNvPr name="AutoShape 20" id="20"/>
          <p:cNvSpPr/>
          <p:nvPr/>
        </p:nvSpPr>
        <p:spPr>
          <a:xfrm rot="0">
            <a:off x="0" y="0"/>
            <a:ext cx="419100" cy="419100"/>
          </a:xfrm>
          <a:prstGeom prst="rect">
            <a:avLst/>
          </a:prstGeom>
          <a:solidFill>
            <a:srgbClr val="111B1E"/>
          </a:solidFill>
        </p:spPr>
      </p:sp>
    </p:spTree>
  </p:cSld>
  <p:clrMapOvr>
    <a:masterClrMapping/>
  </p:clrMapOvr>
</p:sld>
</file>

<file path=ppt/slides/slide1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0353367" y="3718956"/>
            <a:ext cx="6905933" cy="1804013"/>
          </a:xfrm>
          <a:prstGeom prst="rect">
            <a:avLst/>
          </a:prstGeom>
        </p:spPr>
        <p:txBody>
          <a:bodyPr anchor="t" rtlCol="false" tIns="0" lIns="0" bIns="0" rIns="0">
            <a:spAutoFit/>
          </a:bodyPr>
          <a:lstStyle/>
          <a:p>
            <a:pPr>
              <a:lnSpc>
                <a:spcPts val="7199"/>
              </a:lnSpc>
            </a:pPr>
            <a:r>
              <a:rPr lang="en-US" sz="5999" spc="59">
                <a:solidFill>
                  <a:srgbClr val="111B1E"/>
                </a:solidFill>
                <a:latin typeface="Assistant Bold"/>
              </a:rPr>
              <a:t>Positive Effects of the Internet</a:t>
            </a:r>
          </a:p>
        </p:txBody>
      </p:sp>
      <p:sp>
        <p:nvSpPr>
          <p:cNvPr name="AutoShape 3" id="3"/>
          <p:cNvSpPr/>
          <p:nvPr/>
        </p:nvSpPr>
        <p:spPr>
          <a:xfrm rot="0">
            <a:off x="1028700" y="1334616"/>
            <a:ext cx="381000" cy="342900"/>
          </a:xfrm>
          <a:prstGeom prst="rect">
            <a:avLst/>
          </a:prstGeom>
          <a:solidFill>
            <a:srgbClr val="111B1E"/>
          </a:solidFill>
        </p:spPr>
      </p:sp>
      <p:sp>
        <p:nvSpPr>
          <p:cNvPr name="AutoShape 4" id="4"/>
          <p:cNvSpPr/>
          <p:nvPr/>
        </p:nvSpPr>
        <p:spPr>
          <a:xfrm rot="0">
            <a:off x="1028700" y="4279739"/>
            <a:ext cx="381000" cy="342900"/>
          </a:xfrm>
          <a:prstGeom prst="rect">
            <a:avLst/>
          </a:prstGeom>
          <a:solidFill>
            <a:srgbClr val="111B1E"/>
          </a:solidFill>
        </p:spPr>
      </p:sp>
      <p:sp>
        <p:nvSpPr>
          <p:cNvPr name="AutoShape 5" id="5"/>
          <p:cNvSpPr/>
          <p:nvPr/>
        </p:nvSpPr>
        <p:spPr>
          <a:xfrm rot="0">
            <a:off x="1028700" y="7292997"/>
            <a:ext cx="381000" cy="342900"/>
          </a:xfrm>
          <a:prstGeom prst="rect">
            <a:avLst/>
          </a:prstGeom>
          <a:solidFill>
            <a:srgbClr val="111B1E"/>
          </a:solidFill>
        </p:spPr>
      </p:sp>
      <p:grpSp>
        <p:nvGrpSpPr>
          <p:cNvPr name="Group 6" id="6"/>
          <p:cNvGrpSpPr/>
          <p:nvPr/>
        </p:nvGrpSpPr>
        <p:grpSpPr>
          <a:xfrm rot="0">
            <a:off x="2390467" y="1334616"/>
            <a:ext cx="5610533" cy="1659387"/>
            <a:chOff x="0" y="0"/>
            <a:chExt cx="7480711" cy="2212516"/>
          </a:xfrm>
        </p:grpSpPr>
        <p:sp>
          <p:nvSpPr>
            <p:cNvPr name="TextBox 7" id="7"/>
            <p:cNvSpPr txBox="true"/>
            <p:nvPr/>
          </p:nvSpPr>
          <p:spPr>
            <a:xfrm rot="0">
              <a:off x="0" y="-38100"/>
              <a:ext cx="7480711" cy="723689"/>
            </a:xfrm>
            <a:prstGeom prst="rect">
              <a:avLst/>
            </a:prstGeom>
          </p:spPr>
          <p:txBody>
            <a:bodyPr anchor="t" rtlCol="false" tIns="0" lIns="0" bIns="0" rIns="0">
              <a:spAutoFit/>
            </a:bodyPr>
            <a:lstStyle/>
            <a:p>
              <a:pPr>
                <a:lnSpc>
                  <a:spcPts val="4420"/>
                </a:lnSpc>
              </a:pPr>
              <a:r>
                <a:rPr lang="en-US" sz="3400" spc="204">
                  <a:solidFill>
                    <a:srgbClr val="111B1E"/>
                  </a:solidFill>
                  <a:latin typeface="Assistant Regular Bold"/>
                </a:rPr>
                <a:t>ACCORDING TO REGION</a:t>
              </a:r>
            </a:p>
          </p:txBody>
        </p:sp>
        <p:sp>
          <p:nvSpPr>
            <p:cNvPr name="TextBox 8" id="8"/>
            <p:cNvSpPr txBox="true"/>
            <p:nvPr/>
          </p:nvSpPr>
          <p:spPr>
            <a:xfrm rot="0">
              <a:off x="0" y="941340"/>
              <a:ext cx="7480711" cy="1271176"/>
            </a:xfrm>
            <a:prstGeom prst="rect">
              <a:avLst/>
            </a:prstGeom>
          </p:spPr>
          <p:txBody>
            <a:bodyPr anchor="t" rtlCol="false" tIns="0" lIns="0" bIns="0" rIns="0">
              <a:spAutoFit/>
            </a:bodyPr>
            <a:lstStyle/>
            <a:p>
              <a:pPr>
                <a:lnSpc>
                  <a:spcPts val="3919"/>
                </a:lnSpc>
              </a:pPr>
              <a:r>
                <a:rPr lang="en-US" sz="2800">
                  <a:solidFill>
                    <a:srgbClr val="111B1E"/>
                  </a:solidFill>
                  <a:latin typeface="Assistant Regular"/>
                </a:rPr>
                <a:t>Presentations are tools that can be used as lectures.</a:t>
              </a:r>
            </a:p>
          </p:txBody>
        </p:sp>
      </p:grpSp>
      <p:grpSp>
        <p:nvGrpSpPr>
          <p:cNvPr name="Group 9" id="9"/>
          <p:cNvGrpSpPr/>
          <p:nvPr/>
        </p:nvGrpSpPr>
        <p:grpSpPr>
          <a:xfrm rot="0">
            <a:off x="2390467" y="4279739"/>
            <a:ext cx="5610533" cy="1659387"/>
            <a:chOff x="0" y="0"/>
            <a:chExt cx="7480711" cy="2212516"/>
          </a:xfrm>
        </p:grpSpPr>
        <p:sp>
          <p:nvSpPr>
            <p:cNvPr name="TextBox 10" id="10"/>
            <p:cNvSpPr txBox="true"/>
            <p:nvPr/>
          </p:nvSpPr>
          <p:spPr>
            <a:xfrm rot="0">
              <a:off x="0" y="-38100"/>
              <a:ext cx="7480711" cy="723689"/>
            </a:xfrm>
            <a:prstGeom prst="rect">
              <a:avLst/>
            </a:prstGeom>
          </p:spPr>
          <p:txBody>
            <a:bodyPr anchor="t" rtlCol="false" tIns="0" lIns="0" bIns="0" rIns="0">
              <a:spAutoFit/>
            </a:bodyPr>
            <a:lstStyle/>
            <a:p>
              <a:pPr>
                <a:lnSpc>
                  <a:spcPts val="4420"/>
                </a:lnSpc>
              </a:pPr>
              <a:r>
                <a:rPr lang="en-US" sz="3400" spc="204">
                  <a:solidFill>
                    <a:srgbClr val="111B1E"/>
                  </a:solidFill>
                  <a:latin typeface="Assistant Regular Bold"/>
                </a:rPr>
                <a:t>DIGITAL DIVIDE</a:t>
              </a:r>
            </a:p>
          </p:txBody>
        </p:sp>
        <p:sp>
          <p:nvSpPr>
            <p:cNvPr name="TextBox 11" id="11"/>
            <p:cNvSpPr txBox="true"/>
            <p:nvPr/>
          </p:nvSpPr>
          <p:spPr>
            <a:xfrm rot="0">
              <a:off x="0" y="941340"/>
              <a:ext cx="7480711" cy="1271176"/>
            </a:xfrm>
            <a:prstGeom prst="rect">
              <a:avLst/>
            </a:prstGeom>
          </p:spPr>
          <p:txBody>
            <a:bodyPr anchor="t" rtlCol="false" tIns="0" lIns="0" bIns="0" rIns="0">
              <a:spAutoFit/>
            </a:bodyPr>
            <a:lstStyle/>
            <a:p>
              <a:pPr>
                <a:lnSpc>
                  <a:spcPts val="3919"/>
                </a:lnSpc>
              </a:pPr>
              <a:r>
                <a:rPr lang="en-US" sz="2800">
                  <a:solidFill>
                    <a:srgbClr val="111B1E"/>
                  </a:solidFill>
                  <a:latin typeface="Assistant Regular"/>
                </a:rPr>
                <a:t>Presentations are tools that can be used as lectures.</a:t>
              </a:r>
            </a:p>
          </p:txBody>
        </p:sp>
      </p:grpSp>
      <p:grpSp>
        <p:nvGrpSpPr>
          <p:cNvPr name="Group 12" id="12"/>
          <p:cNvGrpSpPr/>
          <p:nvPr/>
        </p:nvGrpSpPr>
        <p:grpSpPr>
          <a:xfrm rot="0">
            <a:off x="2390467" y="7292997"/>
            <a:ext cx="5610533" cy="1659387"/>
            <a:chOff x="0" y="0"/>
            <a:chExt cx="7480711" cy="2212516"/>
          </a:xfrm>
        </p:grpSpPr>
        <p:sp>
          <p:nvSpPr>
            <p:cNvPr name="TextBox 13" id="13"/>
            <p:cNvSpPr txBox="true"/>
            <p:nvPr/>
          </p:nvSpPr>
          <p:spPr>
            <a:xfrm rot="0">
              <a:off x="0" y="-38100"/>
              <a:ext cx="7480711" cy="723689"/>
            </a:xfrm>
            <a:prstGeom prst="rect">
              <a:avLst/>
            </a:prstGeom>
          </p:spPr>
          <p:txBody>
            <a:bodyPr anchor="t" rtlCol="false" tIns="0" lIns="0" bIns="0" rIns="0">
              <a:spAutoFit/>
            </a:bodyPr>
            <a:lstStyle/>
            <a:p>
              <a:pPr>
                <a:lnSpc>
                  <a:spcPts val="4420"/>
                </a:lnSpc>
              </a:pPr>
              <a:r>
                <a:rPr lang="en-US" sz="3400" spc="204">
                  <a:solidFill>
                    <a:srgbClr val="111B1E"/>
                  </a:solidFill>
                  <a:latin typeface="Assistant Regular Bold"/>
                </a:rPr>
                <a:t>ONLINE BULLYING</a:t>
              </a:r>
            </a:p>
          </p:txBody>
        </p:sp>
        <p:sp>
          <p:nvSpPr>
            <p:cNvPr name="TextBox 14" id="14"/>
            <p:cNvSpPr txBox="true"/>
            <p:nvPr/>
          </p:nvSpPr>
          <p:spPr>
            <a:xfrm rot="0">
              <a:off x="0" y="941340"/>
              <a:ext cx="7480711" cy="1271176"/>
            </a:xfrm>
            <a:prstGeom prst="rect">
              <a:avLst/>
            </a:prstGeom>
          </p:spPr>
          <p:txBody>
            <a:bodyPr anchor="t" rtlCol="false" tIns="0" lIns="0" bIns="0" rIns="0">
              <a:spAutoFit/>
            </a:bodyPr>
            <a:lstStyle/>
            <a:p>
              <a:pPr>
                <a:lnSpc>
                  <a:spcPts val="3919"/>
                </a:lnSpc>
              </a:pPr>
              <a:r>
                <a:rPr lang="en-US" sz="2800">
                  <a:solidFill>
                    <a:srgbClr val="111B1E"/>
                  </a:solidFill>
                  <a:latin typeface="Assistant Regular"/>
                </a:rPr>
                <a:t>Presentations are tools that can be used as lectures.</a:t>
              </a:r>
            </a:p>
          </p:txBody>
        </p:sp>
      </p:grpSp>
      <p:sp>
        <p:nvSpPr>
          <p:cNvPr name="AutoShape 15" id="15"/>
          <p:cNvSpPr/>
          <p:nvPr/>
        </p:nvSpPr>
        <p:spPr>
          <a:xfrm rot="0">
            <a:off x="9359927" y="-662575"/>
            <a:ext cx="25347" cy="11612150"/>
          </a:xfrm>
          <a:prstGeom prst="rect">
            <a:avLst/>
          </a:prstGeom>
          <a:solidFill>
            <a:srgbClr val="111B1E">
              <a:alpha val="29803"/>
            </a:srgbClr>
          </a:solidFill>
        </p:spPr>
      </p:sp>
      <p:grpSp>
        <p:nvGrpSpPr>
          <p:cNvPr name="Group 16" id="16"/>
          <p:cNvGrpSpPr/>
          <p:nvPr/>
        </p:nvGrpSpPr>
        <p:grpSpPr>
          <a:xfrm rot="0">
            <a:off x="9359339" y="8526104"/>
            <a:ext cx="9732336" cy="2301420"/>
            <a:chOff x="0" y="0"/>
            <a:chExt cx="12976449" cy="3068560"/>
          </a:xfrm>
        </p:grpSpPr>
        <p:sp>
          <p:nvSpPr>
            <p:cNvPr name="AutoShape 17" id="17"/>
            <p:cNvSpPr/>
            <p:nvPr/>
          </p:nvSpPr>
          <p:spPr>
            <a:xfrm rot="0">
              <a:off x="0" y="0"/>
              <a:ext cx="12976449" cy="3068560"/>
            </a:xfrm>
            <a:prstGeom prst="rect">
              <a:avLst/>
            </a:prstGeom>
            <a:solidFill>
              <a:srgbClr val="111B1E"/>
            </a:solidFill>
          </p:spPr>
        </p:sp>
        <p:sp>
          <p:nvSpPr>
            <p:cNvPr name="TextBox 18" id="18"/>
            <p:cNvSpPr txBox="true"/>
            <p:nvPr/>
          </p:nvSpPr>
          <p:spPr>
            <a:xfrm rot="0">
              <a:off x="1550653" y="928636"/>
              <a:ext cx="9008028" cy="532036"/>
            </a:xfrm>
            <a:prstGeom prst="rect">
              <a:avLst/>
            </a:prstGeom>
          </p:spPr>
          <p:txBody>
            <a:bodyPr anchor="t" rtlCol="false" tIns="0" lIns="0" bIns="0" rIns="0">
              <a:spAutoFit/>
            </a:bodyPr>
            <a:lstStyle/>
            <a:p>
              <a:pPr algn="r">
                <a:lnSpc>
                  <a:spcPts val="3359"/>
                </a:lnSpc>
              </a:pPr>
              <a:r>
                <a:rPr lang="en-US" sz="2399" spc="143">
                  <a:solidFill>
                    <a:srgbClr val="FFFFFF"/>
                  </a:solidFill>
                  <a:latin typeface="Cormorant Garamond Bold"/>
                </a:rPr>
                <a:t>Comstech • Oct. 15, 2020</a:t>
              </a:r>
            </a:p>
          </p:txBody>
        </p:sp>
      </p:grpSp>
      <p:sp>
        <p:nvSpPr>
          <p:cNvPr name="AutoShape 19" id="19"/>
          <p:cNvSpPr/>
          <p:nvPr/>
        </p:nvSpPr>
        <p:spPr>
          <a:xfrm rot="0">
            <a:off x="-495300" y="-627128"/>
            <a:ext cx="664536" cy="11483520"/>
          </a:xfrm>
          <a:prstGeom prst="rect">
            <a:avLst/>
          </a:prstGeom>
          <a:solidFill>
            <a:srgbClr val="111B1E"/>
          </a:solid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0226136" y="0"/>
            <a:ext cx="25347" cy="11612150"/>
          </a:xfrm>
          <a:prstGeom prst="rect">
            <a:avLst/>
          </a:prstGeom>
          <a:solidFill>
            <a:srgbClr val="111B1E">
              <a:alpha val="29803"/>
            </a:srgbClr>
          </a:solidFill>
        </p:spPr>
      </p:sp>
      <p:sp>
        <p:nvSpPr>
          <p:cNvPr name="AutoShape 3" id="3"/>
          <p:cNvSpPr/>
          <p:nvPr/>
        </p:nvSpPr>
        <p:spPr>
          <a:xfrm rot="0">
            <a:off x="1836387" y="0"/>
            <a:ext cx="25347" cy="11612150"/>
          </a:xfrm>
          <a:prstGeom prst="rect">
            <a:avLst/>
          </a:prstGeom>
          <a:solidFill>
            <a:srgbClr val="111B1E">
              <a:alpha val="29803"/>
            </a:srgbClr>
          </a:solidFill>
        </p:spPr>
      </p:sp>
      <p:pic>
        <p:nvPicPr>
          <p:cNvPr name="Picture 4" id="4"/>
          <p:cNvPicPr>
            <a:picLocks noChangeAspect="true"/>
          </p:cNvPicPr>
          <p:nvPr/>
        </p:nvPicPr>
        <p:blipFill>
          <a:blip r:embed="rId2"/>
          <a:srcRect l="748" t="0" r="748" b="0"/>
          <a:stretch>
            <a:fillRect/>
          </a:stretch>
        </p:blipFill>
        <p:spPr>
          <a:xfrm flipH="false" flipV="false" rot="0">
            <a:off x="2252579" y="-38477"/>
            <a:ext cx="7551537" cy="10734542"/>
          </a:xfrm>
          <a:prstGeom prst="rect">
            <a:avLst/>
          </a:prstGeom>
        </p:spPr>
      </p:pic>
      <p:sp>
        <p:nvSpPr>
          <p:cNvPr name="AutoShape 5" id="5"/>
          <p:cNvSpPr/>
          <p:nvPr/>
        </p:nvSpPr>
        <p:spPr>
          <a:xfrm rot="0">
            <a:off x="10218993" y="8526104"/>
            <a:ext cx="8872682" cy="2301420"/>
          </a:xfrm>
          <a:prstGeom prst="rect">
            <a:avLst/>
          </a:prstGeom>
          <a:solidFill>
            <a:srgbClr val="111B1E"/>
          </a:solidFill>
        </p:spPr>
      </p:sp>
      <p:sp>
        <p:nvSpPr>
          <p:cNvPr name="TextBox 6" id="6"/>
          <p:cNvSpPr txBox="true"/>
          <p:nvPr/>
        </p:nvSpPr>
        <p:spPr>
          <a:xfrm rot="0">
            <a:off x="11361516" y="1552165"/>
            <a:ext cx="5897784" cy="1152580"/>
          </a:xfrm>
          <a:prstGeom prst="rect">
            <a:avLst/>
          </a:prstGeom>
        </p:spPr>
        <p:txBody>
          <a:bodyPr anchor="t" rtlCol="false" tIns="0" lIns="0" bIns="0" rIns="0">
            <a:spAutoFit/>
          </a:bodyPr>
          <a:lstStyle/>
          <a:p>
            <a:pPr>
              <a:lnSpc>
                <a:spcPts val="8800"/>
              </a:lnSpc>
            </a:pPr>
            <a:r>
              <a:rPr lang="en-US" sz="8000">
                <a:solidFill>
                  <a:srgbClr val="111B1E"/>
                </a:solidFill>
                <a:latin typeface="Cormorant Garamond Bold"/>
              </a:rPr>
              <a:t>Thank You</a:t>
            </a:r>
          </a:p>
        </p:txBody>
      </p:sp>
      <p:sp>
        <p:nvSpPr>
          <p:cNvPr name="AutoShape 7" id="7"/>
          <p:cNvSpPr/>
          <p:nvPr/>
        </p:nvSpPr>
        <p:spPr>
          <a:xfrm rot="0">
            <a:off x="17868900" y="0"/>
            <a:ext cx="419100" cy="419100"/>
          </a:xfrm>
          <a:prstGeom prst="rect">
            <a:avLst/>
          </a:prstGeom>
          <a:solidFill>
            <a:srgbClr val="111B1E"/>
          </a:solidFill>
        </p:spPr>
      </p:sp>
      <p:grpSp>
        <p:nvGrpSpPr>
          <p:cNvPr name="Group 8" id="8"/>
          <p:cNvGrpSpPr/>
          <p:nvPr/>
        </p:nvGrpSpPr>
        <p:grpSpPr>
          <a:xfrm rot="0">
            <a:off x="11361516" y="6373771"/>
            <a:ext cx="5897784" cy="1102616"/>
            <a:chOff x="0" y="0"/>
            <a:chExt cx="7863711" cy="1470155"/>
          </a:xfrm>
        </p:grpSpPr>
        <p:sp>
          <p:nvSpPr>
            <p:cNvPr name="TextBox 9" id="9"/>
            <p:cNvSpPr txBox="true"/>
            <p:nvPr/>
          </p:nvSpPr>
          <p:spPr>
            <a:xfrm rot="0">
              <a:off x="0" y="-57150"/>
              <a:ext cx="7863711" cy="707283"/>
            </a:xfrm>
            <a:prstGeom prst="rect">
              <a:avLst/>
            </a:prstGeom>
          </p:spPr>
          <p:txBody>
            <a:bodyPr anchor="t" rtlCol="false" tIns="0" lIns="0" bIns="0" rIns="0">
              <a:spAutoFit/>
            </a:bodyPr>
            <a:lstStyle/>
            <a:p>
              <a:pPr>
                <a:lnSpc>
                  <a:spcPts val="4480"/>
                </a:lnSpc>
              </a:pPr>
              <a:r>
                <a:rPr lang="en-US" sz="3200" spc="288">
                  <a:solidFill>
                    <a:srgbClr val="111B1E"/>
                  </a:solidFill>
                  <a:latin typeface="Assistant Regular"/>
                </a:rPr>
                <a:t>LADY DZIDJOR</a:t>
              </a:r>
            </a:p>
          </p:txBody>
        </p:sp>
        <p:sp>
          <p:nvSpPr>
            <p:cNvPr name="TextBox 10" id="10"/>
            <p:cNvSpPr txBox="true"/>
            <p:nvPr/>
          </p:nvSpPr>
          <p:spPr>
            <a:xfrm rot="0">
              <a:off x="0" y="793900"/>
              <a:ext cx="7863711" cy="676255"/>
            </a:xfrm>
            <a:prstGeom prst="rect">
              <a:avLst/>
            </a:prstGeom>
          </p:spPr>
          <p:txBody>
            <a:bodyPr anchor="t" rtlCol="false" tIns="0" lIns="0" bIns="0" rIns="0">
              <a:spAutoFit/>
            </a:bodyPr>
            <a:lstStyle/>
            <a:p>
              <a:pPr>
                <a:lnSpc>
                  <a:spcPts val="4200"/>
                </a:lnSpc>
              </a:pPr>
              <a:r>
                <a:rPr lang="en-US" sz="3000" spc="30">
                  <a:solidFill>
                    <a:srgbClr val="111B1E"/>
                  </a:solidFill>
                  <a:latin typeface="Assistant Regular"/>
                </a:rPr>
                <a:t>Testing</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737816" y="8526104"/>
            <a:ext cx="2683836" cy="2301420"/>
          </a:xfrm>
          <a:prstGeom prst="rect">
            <a:avLst/>
          </a:prstGeom>
          <a:solidFill>
            <a:srgbClr val="111B1E"/>
          </a:solidFill>
        </p:spPr>
      </p:sp>
      <p:sp>
        <p:nvSpPr>
          <p:cNvPr name="TextBox 3" id="3"/>
          <p:cNvSpPr txBox="true"/>
          <p:nvPr/>
        </p:nvSpPr>
        <p:spPr>
          <a:xfrm rot="0">
            <a:off x="2552700" y="990600"/>
            <a:ext cx="7248833" cy="556174"/>
          </a:xfrm>
          <a:prstGeom prst="rect">
            <a:avLst/>
          </a:prstGeom>
        </p:spPr>
        <p:txBody>
          <a:bodyPr anchor="t" rtlCol="false" tIns="0" lIns="0" bIns="0" rIns="0">
            <a:spAutoFit/>
          </a:bodyPr>
          <a:lstStyle/>
          <a:p>
            <a:pPr>
              <a:lnSpc>
                <a:spcPts val="4420"/>
              </a:lnSpc>
            </a:pPr>
            <a:r>
              <a:rPr lang="en-US" sz="3400" spc="204">
                <a:solidFill>
                  <a:srgbClr val="111B1E"/>
                </a:solidFill>
                <a:latin typeface="Assistant Regular Bold"/>
              </a:rPr>
              <a:t>OUTLINE</a:t>
            </a:r>
          </a:p>
        </p:txBody>
      </p:sp>
      <p:grpSp>
        <p:nvGrpSpPr>
          <p:cNvPr name="Group 4" id="4"/>
          <p:cNvGrpSpPr/>
          <p:nvPr/>
        </p:nvGrpSpPr>
        <p:grpSpPr>
          <a:xfrm rot="0">
            <a:off x="12220269" y="1355685"/>
            <a:ext cx="5039031" cy="7947712"/>
            <a:chOff x="0" y="0"/>
            <a:chExt cx="6718708" cy="10596949"/>
          </a:xfrm>
        </p:grpSpPr>
        <p:sp>
          <p:nvSpPr>
            <p:cNvPr name="TextBox 5" id="5"/>
            <p:cNvSpPr txBox="true"/>
            <p:nvPr/>
          </p:nvSpPr>
          <p:spPr>
            <a:xfrm rot="0">
              <a:off x="0" y="66675"/>
              <a:ext cx="6718708" cy="1558999"/>
            </a:xfrm>
            <a:prstGeom prst="rect">
              <a:avLst/>
            </a:prstGeom>
          </p:spPr>
          <p:txBody>
            <a:bodyPr anchor="t" rtlCol="false" tIns="0" lIns="0" bIns="0" rIns="0">
              <a:spAutoFit/>
            </a:bodyPr>
            <a:lstStyle/>
            <a:p>
              <a:pPr>
                <a:lnSpc>
                  <a:spcPts val="8800"/>
                </a:lnSpc>
              </a:pPr>
              <a:r>
                <a:rPr lang="en-US" sz="8000">
                  <a:solidFill>
                    <a:srgbClr val="111B1E"/>
                  </a:solidFill>
                  <a:latin typeface="Cormorant Garamond Bold"/>
                </a:rPr>
                <a:t>WW-Learn</a:t>
              </a:r>
            </a:p>
          </p:txBody>
        </p:sp>
        <p:sp>
          <p:nvSpPr>
            <p:cNvPr name="TextBox 6" id="6"/>
            <p:cNvSpPr txBox="true"/>
            <p:nvPr/>
          </p:nvSpPr>
          <p:spPr>
            <a:xfrm rot="0">
              <a:off x="0" y="2097709"/>
              <a:ext cx="6718708" cy="8499241"/>
            </a:xfrm>
            <a:prstGeom prst="rect">
              <a:avLst/>
            </a:prstGeom>
          </p:spPr>
          <p:txBody>
            <a:bodyPr anchor="t" rtlCol="false" tIns="0" lIns="0" bIns="0" rIns="0">
              <a:spAutoFit/>
            </a:bodyPr>
            <a:lstStyle/>
            <a:p>
              <a:pPr>
                <a:lnSpc>
                  <a:spcPts val="4200"/>
                </a:lnSpc>
              </a:pPr>
              <a:r>
                <a:rPr lang="en-US" sz="2999" spc="29">
                  <a:solidFill>
                    <a:srgbClr val="111B1E"/>
                  </a:solidFill>
                  <a:latin typeface="Assistant Regular"/>
                </a:rPr>
                <a:t>What is Analytics</a:t>
              </a:r>
            </a:p>
            <a:p>
              <a:pPr>
                <a:lnSpc>
                  <a:spcPts val="4200"/>
                </a:lnSpc>
              </a:pPr>
              <a:r>
                <a:rPr lang="en-US" sz="3000" spc="30">
                  <a:solidFill>
                    <a:srgbClr val="111B1E"/>
                  </a:solidFill>
                  <a:latin typeface="Assistant Regular"/>
                </a:rPr>
                <a:t>History</a:t>
              </a:r>
            </a:p>
            <a:p>
              <a:pPr>
                <a:lnSpc>
                  <a:spcPts val="4200"/>
                </a:lnSpc>
              </a:pPr>
              <a:r>
                <a:rPr lang="en-US" sz="3000" spc="30">
                  <a:solidFill>
                    <a:srgbClr val="111B1E"/>
                  </a:solidFill>
                  <a:latin typeface="Assistant Regular"/>
                </a:rPr>
                <a:t>Importance</a:t>
              </a:r>
            </a:p>
            <a:p>
              <a:pPr>
                <a:lnSpc>
                  <a:spcPts val="4200"/>
                </a:lnSpc>
              </a:pPr>
              <a:r>
                <a:rPr lang="en-US" sz="3000" spc="30">
                  <a:solidFill>
                    <a:srgbClr val="111B1E"/>
                  </a:solidFill>
                  <a:latin typeface="Assistant Regular"/>
                </a:rPr>
                <a:t>Types of Product Analytics</a:t>
              </a:r>
            </a:p>
            <a:p>
              <a:pPr>
                <a:lnSpc>
                  <a:spcPts val="4200"/>
                </a:lnSpc>
              </a:pPr>
              <a:r>
                <a:rPr lang="en-US" sz="3000" spc="30">
                  <a:solidFill>
                    <a:srgbClr val="111B1E"/>
                  </a:solidFill>
                  <a:latin typeface="Assistant Regular"/>
                </a:rPr>
                <a:t>Things to Look out for</a:t>
              </a:r>
            </a:p>
            <a:p>
              <a:pPr>
                <a:lnSpc>
                  <a:spcPts val="4200"/>
                </a:lnSpc>
              </a:pPr>
              <a:r>
                <a:rPr lang="en-US" sz="3000" spc="30">
                  <a:solidFill>
                    <a:srgbClr val="111B1E"/>
                  </a:solidFill>
                  <a:latin typeface="Assistant Regular"/>
                </a:rPr>
                <a:t>Toolsets and Analytic Products</a:t>
              </a:r>
            </a:p>
            <a:p>
              <a:pPr>
                <a:lnSpc>
                  <a:spcPts val="4200"/>
                </a:lnSpc>
              </a:pPr>
              <a:r>
                <a:rPr lang="en-US" sz="3000" spc="30">
                  <a:solidFill>
                    <a:srgbClr val="111B1E"/>
                  </a:solidFill>
                  <a:latin typeface="Assistant Regular"/>
                </a:rPr>
                <a:t>Utilizing a CDP &amp; Tag Manager</a:t>
              </a:r>
            </a:p>
            <a:p>
              <a:pPr>
                <a:lnSpc>
                  <a:spcPts val="4200"/>
                </a:lnSpc>
              </a:pPr>
              <a:r>
                <a:rPr lang="en-US" sz="3000" spc="30">
                  <a:solidFill>
                    <a:srgbClr val="111B1E"/>
                  </a:solidFill>
                  <a:latin typeface="Assistant Regular"/>
                </a:rPr>
                <a:t>Why use a CDP?</a:t>
              </a:r>
            </a:p>
            <a:p>
              <a:pPr>
                <a:lnSpc>
                  <a:spcPts val="4200"/>
                </a:lnSpc>
              </a:pPr>
              <a:r>
                <a:rPr lang="en-US" sz="3000" spc="30">
                  <a:solidFill>
                    <a:srgbClr val="111B1E"/>
                  </a:solidFill>
                  <a:latin typeface="Assistant Regular"/>
                </a:rPr>
                <a:t>What to Measure</a:t>
              </a:r>
            </a:p>
            <a:p>
              <a:pPr>
                <a:lnSpc>
                  <a:spcPts val="4200"/>
                </a:lnSpc>
              </a:pPr>
              <a:r>
                <a:rPr lang="en-US" sz="3000" spc="30">
                  <a:solidFill>
                    <a:srgbClr val="111B1E"/>
                  </a:solidFill>
                  <a:latin typeface="Assistant Regular"/>
                </a:rPr>
                <a:t>Setting Up a Tracking Plan</a:t>
              </a:r>
            </a:p>
            <a:p>
              <a:pPr>
                <a:lnSpc>
                  <a:spcPts val="4200"/>
                </a:lnSpc>
              </a:pPr>
              <a:r>
                <a:rPr lang="en-US" sz="3000" spc="30">
                  <a:solidFill>
                    <a:srgbClr val="111B1E"/>
                  </a:solidFill>
                  <a:latin typeface="Assistant Regular"/>
                </a:rPr>
                <a:t>Getting Started</a:t>
              </a:r>
            </a:p>
            <a:p>
              <a:pPr>
                <a:lnSpc>
                  <a:spcPts val="4199"/>
                </a:lnSpc>
              </a:pPr>
              <a:r>
                <a:rPr lang="en-US" sz="2999" spc="29">
                  <a:solidFill>
                    <a:srgbClr val="111B1E"/>
                  </a:solidFill>
                  <a:latin typeface="Assistant Regular"/>
                </a:rPr>
                <a:t>Data Compliance &amp; GDPR</a:t>
              </a:r>
            </a:p>
          </p:txBody>
        </p:sp>
      </p:grpSp>
      <p:sp>
        <p:nvSpPr>
          <p:cNvPr name="AutoShape 7" id="7"/>
          <p:cNvSpPr/>
          <p:nvPr/>
        </p:nvSpPr>
        <p:spPr>
          <a:xfrm rot="0">
            <a:off x="11204320" y="43021"/>
            <a:ext cx="25347" cy="11612150"/>
          </a:xfrm>
          <a:prstGeom prst="rect">
            <a:avLst/>
          </a:prstGeom>
          <a:solidFill>
            <a:srgbClr val="111B1E">
              <a:alpha val="29803"/>
            </a:srgbClr>
          </a:solidFill>
        </p:spPr>
      </p:sp>
      <p:sp>
        <p:nvSpPr>
          <p:cNvPr name="AutoShape 8" id="8"/>
          <p:cNvSpPr/>
          <p:nvPr/>
        </p:nvSpPr>
        <p:spPr>
          <a:xfrm rot="0">
            <a:off x="1946020" y="43021"/>
            <a:ext cx="25347" cy="11612150"/>
          </a:xfrm>
          <a:prstGeom prst="rect">
            <a:avLst/>
          </a:prstGeom>
          <a:solidFill>
            <a:srgbClr val="111B1E">
              <a:alpha val="29803"/>
            </a:srgbClr>
          </a:solidFill>
        </p:spPr>
      </p:sp>
      <p:pic>
        <p:nvPicPr>
          <p:cNvPr name="Picture 9" id="9"/>
          <p:cNvPicPr>
            <a:picLocks noChangeAspect="true"/>
          </p:cNvPicPr>
          <p:nvPr/>
        </p:nvPicPr>
        <p:blipFill>
          <a:blip r:embed="rId2"/>
          <a:srcRect l="2166" t="0" r="26420" b="0"/>
          <a:stretch>
            <a:fillRect/>
          </a:stretch>
        </p:blipFill>
        <p:spPr>
          <a:xfrm flipH="false" flipV="false" rot="0">
            <a:off x="2400300" y="2064524"/>
            <a:ext cx="8343900" cy="8763000"/>
          </a:xfrm>
          <a:prstGeom prst="rect">
            <a:avLst/>
          </a:prstGeom>
        </p:spPr>
      </p:pic>
      <p:sp>
        <p:nvSpPr>
          <p:cNvPr name="AutoShape 10" id="10"/>
          <p:cNvSpPr/>
          <p:nvPr/>
        </p:nvSpPr>
        <p:spPr>
          <a:xfrm rot="0">
            <a:off x="17868900" y="0"/>
            <a:ext cx="419100" cy="419100"/>
          </a:xfrm>
          <a:prstGeom prst="rect">
            <a:avLst/>
          </a:prstGeom>
          <a:solidFill>
            <a:srgbClr val="111B1E"/>
          </a:solidFill>
        </p:spPr>
      </p:sp>
      <p:sp>
        <p:nvSpPr>
          <p:cNvPr name="TextBox 11" id="11"/>
          <p:cNvSpPr txBox="true"/>
          <p:nvPr/>
        </p:nvSpPr>
        <p:spPr>
          <a:xfrm rot="0">
            <a:off x="12220269" y="8131823"/>
            <a:ext cx="5039031" cy="272415"/>
          </a:xfrm>
          <a:prstGeom prst="rect">
            <a:avLst/>
          </a:prstGeom>
        </p:spPr>
        <p:txBody>
          <a:bodyPr anchor="t" rtlCol="false" tIns="0" lIns="0" bIns="0" rIns="0">
            <a:spAutoFit/>
          </a:bodyPr>
          <a:lstStyle/>
          <a:p>
            <a:pPr algn="ctr">
              <a:lnSpc>
                <a:spcPts val="2240"/>
              </a:lnSpc>
              <a:spcBef>
                <a:spcPct val="0"/>
              </a:spcBef>
            </a:pPr>
            <a:r>
              <a:rPr lang="en-US" sz="1600">
                <a:solidFill>
                  <a:srgbClr val="000000"/>
                </a:solidFill>
                <a:latin typeface="Open Sans Light"/>
              </a:rPr>
              <a:t>History</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6460384" y="38477"/>
            <a:ext cx="25347" cy="11612150"/>
          </a:xfrm>
          <a:prstGeom prst="rect">
            <a:avLst/>
          </a:prstGeom>
          <a:solidFill>
            <a:srgbClr val="111B1E">
              <a:alpha val="29803"/>
            </a:srgbClr>
          </a:solidFill>
        </p:spPr>
      </p:sp>
      <p:sp>
        <p:nvSpPr>
          <p:cNvPr name="AutoShape 3" id="3"/>
          <p:cNvSpPr/>
          <p:nvPr/>
        </p:nvSpPr>
        <p:spPr>
          <a:xfrm rot="0">
            <a:off x="8070635" y="38477"/>
            <a:ext cx="25347" cy="11612150"/>
          </a:xfrm>
          <a:prstGeom prst="rect">
            <a:avLst/>
          </a:prstGeom>
          <a:solidFill>
            <a:srgbClr val="111B1E">
              <a:alpha val="29803"/>
            </a:srgbClr>
          </a:solidFill>
        </p:spPr>
      </p:sp>
      <p:pic>
        <p:nvPicPr>
          <p:cNvPr name="Picture 4" id="4"/>
          <p:cNvPicPr>
            <a:picLocks noChangeAspect="true"/>
          </p:cNvPicPr>
          <p:nvPr/>
        </p:nvPicPr>
        <p:blipFill>
          <a:blip r:embed="rId2"/>
          <a:srcRect l="776" t="0" r="776" b="0"/>
          <a:stretch>
            <a:fillRect/>
          </a:stretch>
        </p:blipFill>
        <p:spPr>
          <a:xfrm flipH="false" flipV="false" rot="0">
            <a:off x="8486827" y="0"/>
            <a:ext cx="7551537" cy="10734542"/>
          </a:xfrm>
          <a:prstGeom prst="rect">
            <a:avLst/>
          </a:prstGeom>
        </p:spPr>
      </p:pic>
      <p:sp>
        <p:nvSpPr>
          <p:cNvPr name="AutoShape 5" id="5"/>
          <p:cNvSpPr/>
          <p:nvPr/>
        </p:nvSpPr>
        <p:spPr>
          <a:xfrm rot="0">
            <a:off x="0" y="8394645"/>
            <a:ext cx="8105506" cy="2301420"/>
          </a:xfrm>
          <a:prstGeom prst="rect">
            <a:avLst/>
          </a:prstGeom>
          <a:solidFill>
            <a:srgbClr val="111B1E"/>
          </a:solidFill>
        </p:spPr>
      </p:sp>
      <p:sp>
        <p:nvSpPr>
          <p:cNvPr name="TextBox 6" id="6"/>
          <p:cNvSpPr txBox="true"/>
          <p:nvPr/>
        </p:nvSpPr>
        <p:spPr>
          <a:xfrm rot="0">
            <a:off x="1161573" y="1095375"/>
            <a:ext cx="5897784" cy="1152580"/>
          </a:xfrm>
          <a:prstGeom prst="rect">
            <a:avLst/>
          </a:prstGeom>
        </p:spPr>
        <p:txBody>
          <a:bodyPr anchor="t" rtlCol="false" tIns="0" lIns="0" bIns="0" rIns="0">
            <a:spAutoFit/>
          </a:bodyPr>
          <a:lstStyle/>
          <a:p>
            <a:pPr>
              <a:lnSpc>
                <a:spcPts val="8800"/>
              </a:lnSpc>
            </a:pPr>
            <a:r>
              <a:rPr lang="en-US" sz="8000">
                <a:solidFill>
                  <a:srgbClr val="111B1E"/>
                </a:solidFill>
                <a:latin typeface="Cormorant Garamond Bold"/>
              </a:rPr>
              <a:t>Thank You</a:t>
            </a:r>
          </a:p>
        </p:txBody>
      </p:sp>
      <p:sp>
        <p:nvSpPr>
          <p:cNvPr name="AutoShape 7" id="7"/>
          <p:cNvSpPr/>
          <p:nvPr/>
        </p:nvSpPr>
        <p:spPr>
          <a:xfrm rot="0">
            <a:off x="0" y="0"/>
            <a:ext cx="419100" cy="419100"/>
          </a:xfrm>
          <a:prstGeom prst="rect">
            <a:avLst/>
          </a:prstGeom>
          <a:solidFill>
            <a:srgbClr val="111B1E"/>
          </a:solidFill>
        </p:spPr>
      </p:sp>
      <p:grpSp>
        <p:nvGrpSpPr>
          <p:cNvPr name="Group 8" id="8"/>
          <p:cNvGrpSpPr/>
          <p:nvPr/>
        </p:nvGrpSpPr>
        <p:grpSpPr>
          <a:xfrm rot="0">
            <a:off x="1161573" y="6059926"/>
            <a:ext cx="5897784" cy="1102616"/>
            <a:chOff x="0" y="0"/>
            <a:chExt cx="7863711" cy="1470155"/>
          </a:xfrm>
        </p:grpSpPr>
        <p:sp>
          <p:nvSpPr>
            <p:cNvPr name="TextBox 9" id="9"/>
            <p:cNvSpPr txBox="true"/>
            <p:nvPr/>
          </p:nvSpPr>
          <p:spPr>
            <a:xfrm rot="0">
              <a:off x="0" y="-57150"/>
              <a:ext cx="7863711" cy="707283"/>
            </a:xfrm>
            <a:prstGeom prst="rect">
              <a:avLst/>
            </a:prstGeom>
          </p:spPr>
          <p:txBody>
            <a:bodyPr anchor="t" rtlCol="false" tIns="0" lIns="0" bIns="0" rIns="0">
              <a:spAutoFit/>
            </a:bodyPr>
            <a:lstStyle/>
            <a:p>
              <a:pPr>
                <a:lnSpc>
                  <a:spcPts val="4480"/>
                </a:lnSpc>
              </a:pPr>
              <a:r>
                <a:rPr lang="en-US" sz="3200" spc="288">
                  <a:solidFill>
                    <a:srgbClr val="111B1E"/>
                  </a:solidFill>
                  <a:latin typeface="Assistant Regular"/>
                </a:rPr>
                <a:t>MICHAEL HAMMOND</a:t>
              </a:r>
            </a:p>
          </p:txBody>
        </p:sp>
        <p:sp>
          <p:nvSpPr>
            <p:cNvPr name="TextBox 10" id="10"/>
            <p:cNvSpPr txBox="true"/>
            <p:nvPr/>
          </p:nvSpPr>
          <p:spPr>
            <a:xfrm rot="0">
              <a:off x="0" y="793900"/>
              <a:ext cx="7863711" cy="676255"/>
            </a:xfrm>
            <a:prstGeom prst="rect">
              <a:avLst/>
            </a:prstGeom>
          </p:spPr>
          <p:txBody>
            <a:bodyPr anchor="t" rtlCol="false" tIns="0" lIns="0" bIns="0" rIns="0">
              <a:spAutoFit/>
            </a:bodyPr>
            <a:lstStyle/>
            <a:p>
              <a:pPr>
                <a:lnSpc>
                  <a:spcPts val="4200"/>
                </a:lnSpc>
              </a:pPr>
              <a:r>
                <a:rPr lang="en-US" sz="3000" spc="30">
                  <a:solidFill>
                    <a:srgbClr val="111B1E"/>
                  </a:solidFill>
                  <a:latin typeface="Assistant Regular"/>
                </a:rPr>
                <a:t>Ninja Developer</a:t>
              </a:r>
            </a:p>
          </p:txBody>
        </p:sp>
      </p:grpSp>
    </p:spTree>
  </p:cSld>
  <p:clrMapOvr>
    <a:masterClrMapping/>
  </p:clrMapOvr>
</p:sld>
</file>

<file path=ppt/slides/slide2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943100" y="981075"/>
            <a:ext cx="11869256" cy="960685"/>
          </a:xfrm>
          <a:prstGeom prst="rect">
            <a:avLst/>
          </a:prstGeom>
        </p:spPr>
        <p:txBody>
          <a:bodyPr anchor="t" rtlCol="false" tIns="0" lIns="0" bIns="0" rIns="0">
            <a:spAutoFit/>
          </a:bodyPr>
          <a:lstStyle/>
          <a:p>
            <a:pPr>
              <a:lnSpc>
                <a:spcPts val="7740"/>
              </a:lnSpc>
            </a:pPr>
            <a:r>
              <a:rPr lang="en-US" sz="6000" spc="60">
                <a:solidFill>
                  <a:srgbClr val="111B1E"/>
                </a:solidFill>
                <a:latin typeface="Assistant Bold"/>
              </a:rPr>
              <a:t>Other Resources</a:t>
            </a:r>
          </a:p>
        </p:txBody>
      </p:sp>
      <p:sp>
        <p:nvSpPr>
          <p:cNvPr name="TextBox 3" id="3"/>
          <p:cNvSpPr txBox="true"/>
          <p:nvPr/>
        </p:nvSpPr>
        <p:spPr>
          <a:xfrm rot="0">
            <a:off x="1943100" y="7976774"/>
            <a:ext cx="11869256" cy="544750"/>
          </a:xfrm>
          <a:prstGeom prst="rect">
            <a:avLst/>
          </a:prstGeom>
        </p:spPr>
        <p:txBody>
          <a:bodyPr anchor="t" rtlCol="false" tIns="0" lIns="0" bIns="0" rIns="0">
            <a:spAutoFit/>
          </a:bodyPr>
          <a:lstStyle/>
          <a:p>
            <a:pPr>
              <a:lnSpc>
                <a:spcPts val="4480"/>
              </a:lnSpc>
            </a:pPr>
            <a:r>
              <a:rPr lang="en-US" sz="3200" spc="288">
                <a:solidFill>
                  <a:srgbClr val="111B1E"/>
                </a:solidFill>
                <a:latin typeface="Assistant Regular"/>
              </a:rPr>
              <a:t>ONLINE CONNECTIVITY</a:t>
            </a:r>
          </a:p>
        </p:txBody>
      </p:sp>
      <p:sp>
        <p:nvSpPr>
          <p:cNvPr name="AutoShape 4" id="4"/>
          <p:cNvSpPr/>
          <p:nvPr/>
        </p:nvSpPr>
        <p:spPr>
          <a:xfrm rot="0">
            <a:off x="16110511" y="-662575"/>
            <a:ext cx="25347" cy="11612150"/>
          </a:xfrm>
          <a:prstGeom prst="rect">
            <a:avLst/>
          </a:prstGeom>
          <a:solidFill>
            <a:srgbClr val="111B1E">
              <a:alpha val="29803"/>
            </a:srgbClr>
          </a:solidFill>
        </p:spPr>
      </p:sp>
      <p:sp>
        <p:nvSpPr>
          <p:cNvPr name="TextBox 5" id="5"/>
          <p:cNvSpPr txBox="true"/>
          <p:nvPr/>
        </p:nvSpPr>
        <p:spPr>
          <a:xfrm rot="5400000">
            <a:off x="13844083" y="4262262"/>
            <a:ext cx="6878058" cy="410933"/>
          </a:xfrm>
          <a:prstGeom prst="rect">
            <a:avLst/>
          </a:prstGeom>
        </p:spPr>
        <p:txBody>
          <a:bodyPr anchor="t" rtlCol="false" tIns="0" lIns="0" bIns="0" rIns="0">
            <a:spAutoFit/>
          </a:bodyPr>
          <a:lstStyle/>
          <a:p>
            <a:pPr>
              <a:lnSpc>
                <a:spcPts val="3359"/>
              </a:lnSpc>
            </a:pPr>
            <a:r>
              <a:rPr lang="en-US" sz="2399" spc="143">
                <a:solidFill>
                  <a:srgbClr val="111B1E"/>
                </a:solidFill>
                <a:latin typeface="Cormorant Garamond Bold"/>
              </a:rPr>
              <a:t>Comstech • Oct. 15, 2020</a:t>
            </a:r>
          </a:p>
        </p:txBody>
      </p:sp>
      <p:sp>
        <p:nvSpPr>
          <p:cNvPr name="AutoShape 6" id="6"/>
          <p:cNvSpPr/>
          <p:nvPr/>
        </p:nvSpPr>
        <p:spPr>
          <a:xfrm rot="0">
            <a:off x="16110511" y="8526104"/>
            <a:ext cx="2912436" cy="2301420"/>
          </a:xfrm>
          <a:prstGeom prst="rect">
            <a:avLst/>
          </a:prstGeom>
          <a:solidFill>
            <a:srgbClr val="111B1E"/>
          </a:solidFill>
        </p:spPr>
      </p:sp>
      <p:sp>
        <p:nvSpPr>
          <p:cNvPr name="AutoShape 7" id="7"/>
          <p:cNvSpPr/>
          <p:nvPr/>
        </p:nvSpPr>
        <p:spPr>
          <a:xfrm rot="0">
            <a:off x="393753" y="-662575"/>
            <a:ext cx="25347" cy="11612150"/>
          </a:xfrm>
          <a:prstGeom prst="rect">
            <a:avLst/>
          </a:prstGeom>
          <a:solidFill>
            <a:srgbClr val="111B1E">
              <a:alpha val="29803"/>
            </a:srgbClr>
          </a:solidFill>
        </p:spPr>
      </p:sp>
      <p:sp>
        <p:nvSpPr>
          <p:cNvPr name="AutoShape 8" id="8"/>
          <p:cNvSpPr/>
          <p:nvPr/>
        </p:nvSpPr>
        <p:spPr>
          <a:xfrm rot="0">
            <a:off x="0" y="0"/>
            <a:ext cx="419100" cy="419100"/>
          </a:xfrm>
          <a:prstGeom prst="rect">
            <a:avLst/>
          </a:prstGeom>
          <a:solidFill>
            <a:srgbClr val="111B1E"/>
          </a:solidFill>
        </p:spPr>
      </p:sp>
    </p:spTree>
  </p:cSld>
  <p:clrMapOvr>
    <a:masterClrMapping/>
  </p:clrMapOvr>
</p:sld>
</file>

<file path=ppt/slides/slide2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16110511" y="-662575"/>
            <a:ext cx="25347" cy="11612150"/>
          </a:xfrm>
          <a:prstGeom prst="rect">
            <a:avLst/>
          </a:prstGeom>
          <a:solidFill>
            <a:srgbClr val="111B1E">
              <a:alpha val="29803"/>
            </a:srgbClr>
          </a:solidFill>
        </p:spPr>
      </p:sp>
      <p:sp>
        <p:nvSpPr>
          <p:cNvPr name="AutoShape 3" id="3"/>
          <p:cNvSpPr/>
          <p:nvPr/>
        </p:nvSpPr>
        <p:spPr>
          <a:xfrm rot="0">
            <a:off x="16110511" y="8526104"/>
            <a:ext cx="2912436" cy="2301420"/>
          </a:xfrm>
          <a:prstGeom prst="rect">
            <a:avLst/>
          </a:prstGeom>
          <a:solidFill>
            <a:srgbClr val="111B1E"/>
          </a:solidFill>
        </p:spPr>
      </p:sp>
      <p:sp>
        <p:nvSpPr>
          <p:cNvPr name="AutoShape 4" id="4"/>
          <p:cNvSpPr/>
          <p:nvPr/>
        </p:nvSpPr>
        <p:spPr>
          <a:xfrm rot="0">
            <a:off x="393753" y="-662575"/>
            <a:ext cx="25347" cy="11612150"/>
          </a:xfrm>
          <a:prstGeom prst="rect">
            <a:avLst/>
          </a:prstGeom>
          <a:solidFill>
            <a:srgbClr val="111B1E">
              <a:alpha val="29803"/>
            </a:srgbClr>
          </a:solidFill>
        </p:spPr>
      </p:sp>
      <p:sp>
        <p:nvSpPr>
          <p:cNvPr name="AutoShape 5" id="5"/>
          <p:cNvSpPr/>
          <p:nvPr/>
        </p:nvSpPr>
        <p:spPr>
          <a:xfrm rot="0">
            <a:off x="0" y="0"/>
            <a:ext cx="419100" cy="419100"/>
          </a:xfrm>
          <a:prstGeom prst="rect">
            <a:avLst/>
          </a:prstGeom>
          <a:solidFill>
            <a:srgbClr val="111B1E"/>
          </a:solidFill>
        </p:spPr>
      </p:sp>
    </p:spTree>
  </p:cSld>
  <p:clrMapOvr>
    <a:masterClrMapping/>
  </p:clrMapOvr>
</p:sld>
</file>

<file path=ppt/slides/slide2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3685375" y="990600"/>
            <a:ext cx="7904243" cy="556174"/>
          </a:xfrm>
          <a:prstGeom prst="rect">
            <a:avLst/>
          </a:prstGeom>
        </p:spPr>
        <p:txBody>
          <a:bodyPr anchor="t" rtlCol="false" tIns="0" lIns="0" bIns="0" rIns="0">
            <a:spAutoFit/>
          </a:bodyPr>
          <a:lstStyle/>
          <a:p>
            <a:pPr>
              <a:lnSpc>
                <a:spcPts val="4420"/>
              </a:lnSpc>
            </a:pPr>
            <a:r>
              <a:rPr lang="en-US" sz="3400" spc="204">
                <a:solidFill>
                  <a:srgbClr val="111B1E"/>
                </a:solidFill>
                <a:latin typeface="Assistant Regular Bold"/>
              </a:rPr>
              <a:t>SOMETHING TO FINK ABOUT</a:t>
            </a:r>
          </a:p>
        </p:txBody>
      </p:sp>
      <p:sp>
        <p:nvSpPr>
          <p:cNvPr name="TextBox 3" id="3"/>
          <p:cNvSpPr txBox="true"/>
          <p:nvPr/>
        </p:nvSpPr>
        <p:spPr>
          <a:xfrm rot="0">
            <a:off x="3685375" y="6177350"/>
            <a:ext cx="10040456" cy="1828789"/>
          </a:xfrm>
          <a:prstGeom prst="rect">
            <a:avLst/>
          </a:prstGeom>
        </p:spPr>
        <p:txBody>
          <a:bodyPr anchor="t" rtlCol="false" tIns="0" lIns="0" bIns="0" rIns="0">
            <a:spAutoFit/>
          </a:bodyPr>
          <a:lstStyle/>
          <a:p>
            <a:pPr>
              <a:lnSpc>
                <a:spcPts val="7200"/>
              </a:lnSpc>
            </a:pPr>
            <a:r>
              <a:rPr lang="en-US" sz="6000" spc="60">
                <a:solidFill>
                  <a:srgbClr val="111B1E"/>
                </a:solidFill>
                <a:latin typeface="Assistant Bold"/>
              </a:rPr>
              <a:t>Analytics is not a luxury, it is a necessity.</a:t>
            </a:r>
          </a:p>
        </p:txBody>
      </p:sp>
      <p:sp>
        <p:nvSpPr>
          <p:cNvPr name="AutoShape 4" id="4"/>
          <p:cNvSpPr/>
          <p:nvPr/>
        </p:nvSpPr>
        <p:spPr>
          <a:xfrm rot="0">
            <a:off x="17911215" y="0"/>
            <a:ext cx="419100" cy="419100"/>
          </a:xfrm>
          <a:prstGeom prst="rect">
            <a:avLst/>
          </a:prstGeom>
          <a:solidFill>
            <a:srgbClr val="111B1E"/>
          </a:solidFill>
        </p:spPr>
      </p:sp>
      <p:sp>
        <p:nvSpPr>
          <p:cNvPr name="AutoShape 5" id="5"/>
          <p:cNvSpPr/>
          <p:nvPr/>
        </p:nvSpPr>
        <p:spPr>
          <a:xfrm rot="0">
            <a:off x="17911215" y="-662575"/>
            <a:ext cx="25347" cy="11612150"/>
          </a:xfrm>
          <a:prstGeom prst="rect">
            <a:avLst/>
          </a:prstGeom>
          <a:solidFill>
            <a:srgbClr val="111B1E">
              <a:alpha val="29803"/>
            </a:srgbClr>
          </a:solidFill>
        </p:spPr>
      </p:sp>
      <p:sp>
        <p:nvSpPr>
          <p:cNvPr name="AutoShape 6" id="6"/>
          <p:cNvSpPr/>
          <p:nvPr/>
        </p:nvSpPr>
        <p:spPr>
          <a:xfrm rot="0">
            <a:off x="-737816" y="8526104"/>
            <a:ext cx="2683836" cy="2301420"/>
          </a:xfrm>
          <a:prstGeom prst="rect">
            <a:avLst/>
          </a:prstGeom>
          <a:solidFill>
            <a:srgbClr val="111B1E"/>
          </a:solidFill>
        </p:spPr>
      </p:sp>
      <p:sp>
        <p:nvSpPr>
          <p:cNvPr name="AutoShape 7" id="7"/>
          <p:cNvSpPr/>
          <p:nvPr/>
        </p:nvSpPr>
        <p:spPr>
          <a:xfrm rot="0">
            <a:off x="1946020" y="43021"/>
            <a:ext cx="25347" cy="11612150"/>
          </a:xfrm>
          <a:prstGeom prst="rect">
            <a:avLst/>
          </a:prstGeom>
          <a:solidFill>
            <a:srgbClr val="111B1E">
              <a:alpha val="29803"/>
            </a:srgbClr>
          </a:solid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9458633" y="990600"/>
            <a:ext cx="7210733" cy="556174"/>
          </a:xfrm>
          <a:prstGeom prst="rect">
            <a:avLst/>
          </a:prstGeom>
        </p:spPr>
        <p:txBody>
          <a:bodyPr anchor="t" rtlCol="false" tIns="0" lIns="0" bIns="0" rIns="0">
            <a:spAutoFit/>
          </a:bodyPr>
          <a:lstStyle/>
          <a:p>
            <a:pPr>
              <a:lnSpc>
                <a:spcPts val="4420"/>
              </a:lnSpc>
            </a:pPr>
            <a:r>
              <a:rPr lang="en-US" sz="3400" spc="204">
                <a:solidFill>
                  <a:srgbClr val="111B1E"/>
                </a:solidFill>
                <a:latin typeface="Assistant Regular Bold"/>
              </a:rPr>
              <a:t>A WORLD BEFORE THE DATA</a:t>
            </a:r>
          </a:p>
        </p:txBody>
      </p:sp>
      <p:grpSp>
        <p:nvGrpSpPr>
          <p:cNvPr name="Group 3" id="3"/>
          <p:cNvGrpSpPr/>
          <p:nvPr/>
        </p:nvGrpSpPr>
        <p:grpSpPr>
          <a:xfrm rot="0">
            <a:off x="1028700" y="1028700"/>
            <a:ext cx="6878058" cy="8035284"/>
            <a:chOff x="0" y="0"/>
            <a:chExt cx="9170744" cy="10713711"/>
          </a:xfrm>
        </p:grpSpPr>
        <p:sp>
          <p:nvSpPr>
            <p:cNvPr name="TextBox 4" id="4"/>
            <p:cNvSpPr txBox="true"/>
            <p:nvPr/>
          </p:nvSpPr>
          <p:spPr>
            <a:xfrm rot="0">
              <a:off x="0" y="66675"/>
              <a:ext cx="9170744" cy="3049206"/>
            </a:xfrm>
            <a:prstGeom prst="rect">
              <a:avLst/>
            </a:prstGeom>
          </p:spPr>
          <p:txBody>
            <a:bodyPr anchor="t" rtlCol="false" tIns="0" lIns="0" bIns="0" rIns="0">
              <a:spAutoFit/>
            </a:bodyPr>
            <a:lstStyle/>
            <a:p>
              <a:pPr>
                <a:lnSpc>
                  <a:spcPts val="8800"/>
                </a:lnSpc>
              </a:pPr>
              <a:r>
                <a:rPr lang="en-US" sz="8000">
                  <a:solidFill>
                    <a:srgbClr val="111B1E"/>
                  </a:solidFill>
                  <a:latin typeface="Cormorant Garamond Bold"/>
                </a:rPr>
                <a:t>Modern Data Storage</a:t>
              </a:r>
            </a:p>
          </p:txBody>
        </p:sp>
        <p:sp>
          <p:nvSpPr>
            <p:cNvPr name="TextBox 5" id="5"/>
            <p:cNvSpPr txBox="true"/>
            <p:nvPr/>
          </p:nvSpPr>
          <p:spPr>
            <a:xfrm rot="0">
              <a:off x="0" y="3448987"/>
              <a:ext cx="9170744" cy="7264725"/>
            </a:xfrm>
            <a:prstGeom prst="rect">
              <a:avLst/>
            </a:prstGeom>
          </p:spPr>
          <p:txBody>
            <a:bodyPr anchor="t" rtlCol="false" tIns="0" lIns="0" bIns="0" rIns="0">
              <a:spAutoFit/>
            </a:bodyPr>
            <a:lstStyle/>
            <a:p>
              <a:pPr>
                <a:lnSpc>
                  <a:spcPts val="3919"/>
                </a:lnSpc>
              </a:pPr>
              <a:r>
                <a:rPr lang="en-US" sz="2800" spc="28">
                  <a:solidFill>
                    <a:srgbClr val="111B1E"/>
                  </a:solidFill>
                  <a:latin typeface="Assistant Regular"/>
                </a:rPr>
                <a:t>Interviewed by Colliers magazine, inventor Nikola Tesla states that when wireless technology is “perfectly applied the whole Earth will be </a:t>
              </a:r>
            </a:p>
            <a:p>
              <a:pPr>
                <a:lnSpc>
                  <a:spcPts val="3919"/>
                </a:lnSpc>
              </a:pPr>
              <a:r>
                <a:rPr lang="en-US" sz="2800" spc="28">
                  <a:solidFill>
                    <a:srgbClr val="111B1E"/>
                  </a:solidFill>
                  <a:latin typeface="Assistant Regular"/>
                </a:rPr>
                <a:t>converted into a huge brain, which in fact it is, all things being particles of a real and rhythmic whole … and the instruments through which we shall be able to do this will be amazingly simple compared to </a:t>
              </a:r>
            </a:p>
            <a:p>
              <a:pPr>
                <a:lnSpc>
                  <a:spcPts val="3919"/>
                </a:lnSpc>
              </a:pPr>
              <a:r>
                <a:rPr lang="en-US" sz="2800" spc="28">
                  <a:solidFill>
                    <a:srgbClr val="111B1E"/>
                  </a:solidFill>
                  <a:latin typeface="Assistant Regular"/>
                </a:rPr>
                <a:t>our present telephone. A man will be able to carry one in his vest pocket.”</a:t>
              </a:r>
            </a:p>
          </p:txBody>
        </p:sp>
      </p:grpSp>
      <p:sp>
        <p:nvSpPr>
          <p:cNvPr name="AutoShape 6" id="6"/>
          <p:cNvSpPr/>
          <p:nvPr/>
        </p:nvSpPr>
        <p:spPr>
          <a:xfrm rot="0">
            <a:off x="17233953" y="0"/>
            <a:ext cx="25347" cy="11612150"/>
          </a:xfrm>
          <a:prstGeom prst="rect">
            <a:avLst/>
          </a:prstGeom>
          <a:solidFill>
            <a:srgbClr val="111B1E">
              <a:alpha val="29803"/>
            </a:srgbClr>
          </a:solidFill>
        </p:spPr>
      </p:sp>
      <p:sp>
        <p:nvSpPr>
          <p:cNvPr name="AutoShape 7" id="7"/>
          <p:cNvSpPr/>
          <p:nvPr/>
        </p:nvSpPr>
        <p:spPr>
          <a:xfrm rot="0">
            <a:off x="9004353" y="0"/>
            <a:ext cx="25347" cy="11612150"/>
          </a:xfrm>
          <a:prstGeom prst="rect">
            <a:avLst/>
          </a:prstGeom>
          <a:solidFill>
            <a:srgbClr val="111B1E">
              <a:alpha val="29803"/>
            </a:srgbClr>
          </a:solidFill>
        </p:spPr>
      </p:sp>
      <p:pic>
        <p:nvPicPr>
          <p:cNvPr name="Picture 8" id="8"/>
          <p:cNvPicPr>
            <a:picLocks noChangeAspect="true"/>
          </p:cNvPicPr>
          <p:nvPr/>
        </p:nvPicPr>
        <p:blipFill>
          <a:blip r:embed="rId2"/>
          <a:srcRect l="15217" t="0" r="0" b="0"/>
          <a:stretch>
            <a:fillRect/>
          </a:stretch>
        </p:blipFill>
        <p:spPr>
          <a:xfrm flipH="false" flipV="false" rot="0">
            <a:off x="9458633" y="2849150"/>
            <a:ext cx="7429500" cy="8763000"/>
          </a:xfrm>
          <a:prstGeom prst="rect">
            <a:avLst/>
          </a:prstGeom>
        </p:spPr>
      </p:pic>
      <p:sp>
        <p:nvSpPr>
          <p:cNvPr name="AutoShape 9" id="9"/>
          <p:cNvSpPr/>
          <p:nvPr/>
        </p:nvSpPr>
        <p:spPr>
          <a:xfrm rot="0">
            <a:off x="0" y="0"/>
            <a:ext cx="419100" cy="419100"/>
          </a:xfrm>
          <a:prstGeom prst="rect">
            <a:avLst/>
          </a:prstGeom>
          <a:solidFill>
            <a:srgbClr val="111B1E"/>
          </a:solidFill>
        </p:spPr>
      </p:sp>
      <p:sp>
        <p:nvSpPr>
          <p:cNvPr name="AutoShape 10" id="10"/>
          <p:cNvSpPr/>
          <p:nvPr/>
        </p:nvSpPr>
        <p:spPr>
          <a:xfrm rot="0">
            <a:off x="18135600" y="0"/>
            <a:ext cx="1181100" cy="11277600"/>
          </a:xfrm>
          <a:prstGeom prst="rect">
            <a:avLst/>
          </a:prstGeom>
          <a:solidFill>
            <a:srgbClr val="111B1E"/>
          </a:solid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9232953" y="0"/>
            <a:ext cx="25347" cy="11612150"/>
          </a:xfrm>
          <a:prstGeom prst="rect">
            <a:avLst/>
          </a:prstGeom>
          <a:solidFill>
            <a:srgbClr val="111B1E">
              <a:alpha val="29803"/>
            </a:srgbClr>
          </a:solidFill>
        </p:spPr>
      </p:sp>
      <p:sp>
        <p:nvSpPr>
          <p:cNvPr name="AutoShape 3" id="3"/>
          <p:cNvSpPr/>
          <p:nvPr/>
        </p:nvSpPr>
        <p:spPr>
          <a:xfrm rot="0">
            <a:off x="546153" y="0"/>
            <a:ext cx="25347" cy="11612150"/>
          </a:xfrm>
          <a:prstGeom prst="rect">
            <a:avLst/>
          </a:prstGeom>
          <a:solidFill>
            <a:srgbClr val="111B1E">
              <a:alpha val="29803"/>
            </a:srgbClr>
          </a:solidFill>
        </p:spPr>
      </p:sp>
      <p:pic>
        <p:nvPicPr>
          <p:cNvPr name="Picture 4" id="4"/>
          <p:cNvPicPr>
            <a:picLocks noChangeAspect="true"/>
          </p:cNvPicPr>
          <p:nvPr/>
        </p:nvPicPr>
        <p:blipFill>
          <a:blip r:embed="rId2"/>
          <a:srcRect l="17131" t="0" r="22165" b="0"/>
          <a:stretch>
            <a:fillRect/>
          </a:stretch>
        </p:blipFill>
        <p:spPr>
          <a:xfrm flipH="false" flipV="false" rot="0">
            <a:off x="962333" y="-38477"/>
            <a:ext cx="7810500" cy="8572500"/>
          </a:xfrm>
          <a:prstGeom prst="rect">
            <a:avLst/>
          </a:prstGeom>
        </p:spPr>
      </p:pic>
      <p:grpSp>
        <p:nvGrpSpPr>
          <p:cNvPr name="Group 5" id="5"/>
          <p:cNvGrpSpPr/>
          <p:nvPr/>
        </p:nvGrpSpPr>
        <p:grpSpPr>
          <a:xfrm rot="0">
            <a:off x="-680011" y="8522222"/>
            <a:ext cx="19752636" cy="2305302"/>
            <a:chOff x="0" y="0"/>
            <a:chExt cx="26336849" cy="3073736"/>
          </a:xfrm>
        </p:grpSpPr>
        <p:sp>
          <p:nvSpPr>
            <p:cNvPr name="AutoShape 6" id="6"/>
            <p:cNvSpPr/>
            <p:nvPr/>
          </p:nvSpPr>
          <p:spPr>
            <a:xfrm rot="0">
              <a:off x="0" y="0"/>
              <a:ext cx="26336849" cy="3073736"/>
            </a:xfrm>
            <a:prstGeom prst="rect">
              <a:avLst/>
            </a:prstGeom>
            <a:solidFill>
              <a:srgbClr val="111B1E"/>
            </a:solidFill>
          </p:spPr>
        </p:sp>
        <p:sp>
          <p:nvSpPr>
            <p:cNvPr name="TextBox 7" id="7"/>
            <p:cNvSpPr txBox="true"/>
            <p:nvPr/>
          </p:nvSpPr>
          <p:spPr>
            <a:xfrm rot="0">
              <a:off x="2278281" y="851317"/>
              <a:ext cx="20904820" cy="728865"/>
            </a:xfrm>
            <a:prstGeom prst="rect">
              <a:avLst/>
            </a:prstGeom>
          </p:spPr>
          <p:txBody>
            <a:bodyPr anchor="t" rtlCol="false" tIns="0" lIns="0" bIns="0" rIns="0">
              <a:spAutoFit/>
            </a:bodyPr>
            <a:lstStyle/>
            <a:p>
              <a:pPr>
                <a:lnSpc>
                  <a:spcPts val="4420"/>
                </a:lnSpc>
              </a:pPr>
              <a:r>
                <a:rPr lang="en-US" sz="3400" spc="204">
                  <a:solidFill>
                    <a:srgbClr val="FFFFFF"/>
                  </a:solidFill>
                  <a:latin typeface="Assistant Regular Bold"/>
                </a:rPr>
                <a:t>D</a:t>
              </a:r>
              <a:r>
                <a:rPr lang="en-US" sz="3400" spc="204">
                  <a:solidFill>
                    <a:srgbClr val="FFFFFF"/>
                  </a:solidFill>
                  <a:latin typeface="Assistant Regular Bold"/>
                </a:rPr>
                <a:t>ATA - DECISION - ACTION</a:t>
              </a:r>
            </a:p>
          </p:txBody>
        </p:sp>
      </p:grpSp>
      <p:grpSp>
        <p:nvGrpSpPr>
          <p:cNvPr name="Group 8" id="8"/>
          <p:cNvGrpSpPr/>
          <p:nvPr/>
        </p:nvGrpSpPr>
        <p:grpSpPr>
          <a:xfrm rot="0">
            <a:off x="10181492" y="865909"/>
            <a:ext cx="6878058" cy="6782197"/>
            <a:chOff x="0" y="0"/>
            <a:chExt cx="9170744" cy="9042929"/>
          </a:xfrm>
        </p:grpSpPr>
        <p:sp>
          <p:nvSpPr>
            <p:cNvPr name="TextBox 9" id="9"/>
            <p:cNvSpPr txBox="true"/>
            <p:nvPr/>
          </p:nvSpPr>
          <p:spPr>
            <a:xfrm rot="0">
              <a:off x="0" y="66675"/>
              <a:ext cx="9170744" cy="3049206"/>
            </a:xfrm>
            <a:prstGeom prst="rect">
              <a:avLst/>
            </a:prstGeom>
          </p:spPr>
          <p:txBody>
            <a:bodyPr anchor="t" rtlCol="false" tIns="0" lIns="0" bIns="0" rIns="0">
              <a:spAutoFit/>
            </a:bodyPr>
            <a:lstStyle/>
            <a:p>
              <a:pPr>
                <a:lnSpc>
                  <a:spcPts val="8800"/>
                </a:lnSpc>
              </a:pPr>
              <a:r>
                <a:rPr lang="en-US" sz="8000">
                  <a:solidFill>
                    <a:srgbClr val="111B1E"/>
                  </a:solidFill>
                  <a:latin typeface="Cormorant Garamond Bold"/>
                </a:rPr>
                <a:t>What is Analytics</a:t>
              </a:r>
            </a:p>
          </p:txBody>
        </p:sp>
        <p:sp>
          <p:nvSpPr>
            <p:cNvPr name="TextBox 10" id="10"/>
            <p:cNvSpPr txBox="true"/>
            <p:nvPr/>
          </p:nvSpPr>
          <p:spPr>
            <a:xfrm rot="0">
              <a:off x="0" y="3388410"/>
              <a:ext cx="9170744" cy="5654519"/>
            </a:xfrm>
            <a:prstGeom prst="rect">
              <a:avLst/>
            </a:prstGeom>
          </p:spPr>
          <p:txBody>
            <a:bodyPr anchor="t" rtlCol="false" tIns="0" lIns="0" bIns="0" rIns="0">
              <a:spAutoFit/>
            </a:bodyPr>
            <a:lstStyle/>
            <a:p>
              <a:pPr>
                <a:lnSpc>
                  <a:spcPts val="4200"/>
                </a:lnSpc>
              </a:pPr>
              <a:r>
                <a:rPr lang="en-US" sz="3000" spc="30">
                  <a:solidFill>
                    <a:srgbClr val="111B1E"/>
                  </a:solidFill>
                  <a:latin typeface="Assistant Regular"/>
                </a:rPr>
                <a:t>Analytics is the discovery, interpretation, and communication of meaningful patterns in data. It also entails applying data patterns towards effective decision making. In other words, analytics can be understood as the connective tissue between data and effective decision </a:t>
              </a:r>
            </a:p>
            <a:p>
              <a:pPr>
                <a:lnSpc>
                  <a:spcPts val="4200"/>
                </a:lnSpc>
              </a:pPr>
              <a:r>
                <a:rPr lang="en-US" sz="3000" spc="30">
                  <a:solidFill>
                    <a:srgbClr val="111B1E"/>
                  </a:solidFill>
                  <a:latin typeface="Assistant Regular"/>
                </a:rPr>
                <a:t>making within an organization</a:t>
              </a:r>
            </a:p>
          </p:txBody>
        </p:sp>
      </p:grpSp>
      <p:sp>
        <p:nvSpPr>
          <p:cNvPr name="AutoShape 11" id="11"/>
          <p:cNvSpPr/>
          <p:nvPr/>
        </p:nvSpPr>
        <p:spPr>
          <a:xfrm rot="0">
            <a:off x="17868900" y="0"/>
            <a:ext cx="419100" cy="419100"/>
          </a:xfrm>
          <a:prstGeom prst="rect">
            <a:avLst/>
          </a:prstGeom>
          <a:solidFill>
            <a:srgbClr val="111B1E"/>
          </a:solidFill>
        </p:spPr>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952500" y="-627128"/>
            <a:ext cx="7103436" cy="11483520"/>
          </a:xfrm>
          <a:prstGeom prst="rect">
            <a:avLst/>
          </a:prstGeom>
          <a:solidFill>
            <a:srgbClr val="111B1E"/>
          </a:solidFill>
        </p:spPr>
      </p:sp>
      <p:sp>
        <p:nvSpPr>
          <p:cNvPr name="TextBox 3" id="3"/>
          <p:cNvSpPr txBox="true"/>
          <p:nvPr/>
        </p:nvSpPr>
        <p:spPr>
          <a:xfrm rot="-5400000">
            <a:off x="-2251912" y="5490088"/>
            <a:ext cx="6991675" cy="544750"/>
          </a:xfrm>
          <a:prstGeom prst="rect">
            <a:avLst/>
          </a:prstGeom>
        </p:spPr>
        <p:txBody>
          <a:bodyPr anchor="t" rtlCol="false" tIns="0" lIns="0" bIns="0" rIns="0">
            <a:spAutoFit/>
          </a:bodyPr>
          <a:lstStyle/>
          <a:p>
            <a:pPr>
              <a:lnSpc>
                <a:spcPts val="4480"/>
              </a:lnSpc>
            </a:pPr>
            <a:r>
              <a:rPr lang="en-US" sz="3200" spc="288">
                <a:solidFill>
                  <a:srgbClr val="FFFFFF"/>
                </a:solidFill>
                <a:latin typeface="Assistant Regular"/>
              </a:rPr>
              <a:t>JUST #FINK ABOUT IT</a:t>
            </a:r>
          </a:p>
        </p:txBody>
      </p:sp>
      <p:sp>
        <p:nvSpPr>
          <p:cNvPr name="TextBox 4" id="4"/>
          <p:cNvSpPr txBox="true"/>
          <p:nvPr/>
        </p:nvSpPr>
        <p:spPr>
          <a:xfrm rot="0">
            <a:off x="7656060" y="4041720"/>
            <a:ext cx="6985837" cy="2270235"/>
          </a:xfrm>
          <a:prstGeom prst="rect">
            <a:avLst/>
          </a:prstGeom>
        </p:spPr>
        <p:txBody>
          <a:bodyPr anchor="t" rtlCol="false" tIns="0" lIns="0" bIns="0" rIns="0">
            <a:spAutoFit/>
          </a:bodyPr>
          <a:lstStyle/>
          <a:p>
            <a:pPr>
              <a:lnSpc>
                <a:spcPts val="8800"/>
              </a:lnSpc>
            </a:pPr>
            <a:r>
              <a:rPr lang="en-US" sz="8000">
                <a:solidFill>
                  <a:srgbClr val="111B1E"/>
                </a:solidFill>
                <a:latin typeface="Cormorant Garamond Bold"/>
              </a:rPr>
              <a:t>Why do you need Analytic</a:t>
            </a:r>
          </a:p>
        </p:txBody>
      </p:sp>
      <p:sp>
        <p:nvSpPr>
          <p:cNvPr name="AutoShape 5" id="5"/>
          <p:cNvSpPr/>
          <p:nvPr/>
        </p:nvSpPr>
        <p:spPr>
          <a:xfrm rot="0">
            <a:off x="6560164" y="-662575"/>
            <a:ext cx="25347" cy="11612150"/>
          </a:xfrm>
          <a:prstGeom prst="rect">
            <a:avLst/>
          </a:prstGeom>
          <a:solidFill>
            <a:srgbClr val="111B1E">
              <a:alpha val="29803"/>
            </a:srgbClr>
          </a:solidFill>
        </p:spPr>
      </p:sp>
      <p:sp>
        <p:nvSpPr>
          <p:cNvPr name="AutoShape 6" id="6"/>
          <p:cNvSpPr/>
          <p:nvPr/>
        </p:nvSpPr>
        <p:spPr>
          <a:xfrm rot="0">
            <a:off x="16110511" y="-662575"/>
            <a:ext cx="25347" cy="11612150"/>
          </a:xfrm>
          <a:prstGeom prst="rect">
            <a:avLst/>
          </a:prstGeom>
          <a:solidFill>
            <a:srgbClr val="111B1E">
              <a:alpha val="29803"/>
            </a:srgbClr>
          </a:solidFill>
        </p:spPr>
      </p:sp>
      <p:sp>
        <p:nvSpPr>
          <p:cNvPr name="AutoShape 7" id="7"/>
          <p:cNvSpPr/>
          <p:nvPr/>
        </p:nvSpPr>
        <p:spPr>
          <a:xfrm rot="0">
            <a:off x="16110511" y="8526104"/>
            <a:ext cx="2912436" cy="2301420"/>
          </a:xfrm>
          <a:prstGeom prst="rect">
            <a:avLst/>
          </a:prstGeom>
          <a:solidFill>
            <a:srgbClr val="111B1E"/>
          </a:solid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0" y="3218021"/>
            <a:ext cx="5953433" cy="3850957"/>
            <a:chOff x="0" y="0"/>
            <a:chExt cx="7937911" cy="5134610"/>
          </a:xfrm>
        </p:grpSpPr>
        <p:sp>
          <p:nvSpPr>
            <p:cNvPr name="TextBox 3" id="3"/>
            <p:cNvSpPr txBox="true"/>
            <p:nvPr/>
          </p:nvSpPr>
          <p:spPr>
            <a:xfrm rot="0">
              <a:off x="0" y="3657406"/>
              <a:ext cx="7937911" cy="1477204"/>
            </a:xfrm>
            <a:prstGeom prst="rect">
              <a:avLst/>
            </a:prstGeom>
          </p:spPr>
          <p:txBody>
            <a:bodyPr anchor="t" rtlCol="false" tIns="0" lIns="0" bIns="0" rIns="0">
              <a:spAutoFit/>
            </a:bodyPr>
            <a:lstStyle/>
            <a:p>
              <a:pPr>
                <a:lnSpc>
                  <a:spcPts val="4420"/>
                </a:lnSpc>
              </a:pPr>
              <a:r>
                <a:rPr lang="en-US" sz="3400" spc="204">
                  <a:solidFill>
                    <a:srgbClr val="111B1E"/>
                  </a:solidFill>
                  <a:latin typeface="Assistant Regular Bold"/>
                </a:rPr>
                <a:t>BASED ON YOUR SOCIAL MEDIA CAMPAIGN</a:t>
              </a:r>
            </a:p>
          </p:txBody>
        </p:sp>
        <p:sp>
          <p:nvSpPr>
            <p:cNvPr name="TextBox 4" id="4"/>
            <p:cNvSpPr txBox="true"/>
            <p:nvPr/>
          </p:nvSpPr>
          <p:spPr>
            <a:xfrm rot="0">
              <a:off x="0" y="66675"/>
              <a:ext cx="7937911" cy="3049206"/>
            </a:xfrm>
            <a:prstGeom prst="rect">
              <a:avLst/>
            </a:prstGeom>
          </p:spPr>
          <p:txBody>
            <a:bodyPr anchor="t" rtlCol="false" tIns="0" lIns="0" bIns="0" rIns="0">
              <a:spAutoFit/>
            </a:bodyPr>
            <a:lstStyle/>
            <a:p>
              <a:pPr>
                <a:lnSpc>
                  <a:spcPts val="8800"/>
                </a:lnSpc>
              </a:pPr>
              <a:r>
                <a:rPr lang="en-US" sz="8000">
                  <a:solidFill>
                    <a:srgbClr val="111B1E"/>
                  </a:solidFill>
                  <a:latin typeface="Cormorant Garamond Bold"/>
                </a:rPr>
                <a:t>Track &amp; Measure ROI</a:t>
              </a:r>
            </a:p>
          </p:txBody>
        </p:sp>
      </p:grpSp>
      <p:sp>
        <p:nvSpPr>
          <p:cNvPr name="AutoShape 5" id="5"/>
          <p:cNvSpPr/>
          <p:nvPr/>
        </p:nvSpPr>
        <p:spPr>
          <a:xfrm rot="0">
            <a:off x="16110511" y="-662575"/>
            <a:ext cx="25347" cy="11612150"/>
          </a:xfrm>
          <a:prstGeom prst="rect">
            <a:avLst/>
          </a:prstGeom>
          <a:solidFill>
            <a:srgbClr val="111B1E">
              <a:alpha val="29803"/>
            </a:srgbClr>
          </a:solidFill>
        </p:spPr>
      </p:sp>
      <p:sp>
        <p:nvSpPr>
          <p:cNvPr name="AutoShape 6" id="6"/>
          <p:cNvSpPr/>
          <p:nvPr/>
        </p:nvSpPr>
        <p:spPr>
          <a:xfrm rot="0">
            <a:off x="8104659" y="-602174"/>
            <a:ext cx="25347" cy="11612150"/>
          </a:xfrm>
          <a:prstGeom prst="rect">
            <a:avLst/>
          </a:prstGeom>
          <a:solidFill>
            <a:srgbClr val="111B1E">
              <a:alpha val="29803"/>
            </a:srgbClr>
          </a:solidFill>
        </p:spPr>
      </p:sp>
      <p:sp>
        <p:nvSpPr>
          <p:cNvPr name="TextBox 7" id="7"/>
          <p:cNvSpPr txBox="true"/>
          <p:nvPr/>
        </p:nvSpPr>
        <p:spPr>
          <a:xfrm rot="0">
            <a:off x="4043039" y="1792137"/>
            <a:ext cx="3324531" cy="513365"/>
          </a:xfrm>
          <a:prstGeom prst="rect">
            <a:avLst/>
          </a:prstGeom>
        </p:spPr>
        <p:txBody>
          <a:bodyPr anchor="t" rtlCol="false" tIns="0" lIns="0" bIns="0" rIns="0">
            <a:spAutoFit/>
          </a:bodyPr>
          <a:lstStyle/>
          <a:p>
            <a:pPr>
              <a:lnSpc>
                <a:spcPts val="4199"/>
              </a:lnSpc>
            </a:pPr>
            <a:r>
              <a:rPr lang="en-US" sz="2999" spc="29">
                <a:solidFill>
                  <a:srgbClr val="111B1E"/>
                </a:solidFill>
                <a:latin typeface="Assistant Regular"/>
              </a:rPr>
              <a:t>Google</a:t>
            </a:r>
          </a:p>
        </p:txBody>
      </p:sp>
      <p:sp>
        <p:nvSpPr>
          <p:cNvPr name="AutoShape 8" id="8"/>
          <p:cNvSpPr/>
          <p:nvPr/>
        </p:nvSpPr>
        <p:spPr>
          <a:xfrm rot="0">
            <a:off x="1028700" y="1028700"/>
            <a:ext cx="2142013" cy="2097388"/>
          </a:xfrm>
          <a:prstGeom prst="rect">
            <a:avLst/>
          </a:prstGeom>
          <a:solidFill>
            <a:srgbClr val="111B1E"/>
          </a:solidFill>
        </p:spPr>
      </p:sp>
      <p:sp>
        <p:nvSpPr>
          <p:cNvPr name="TextBox 9" id="9"/>
          <p:cNvSpPr txBox="true"/>
          <p:nvPr/>
        </p:nvSpPr>
        <p:spPr>
          <a:xfrm rot="0">
            <a:off x="4043039" y="4858243"/>
            <a:ext cx="3324531" cy="513365"/>
          </a:xfrm>
          <a:prstGeom prst="rect">
            <a:avLst/>
          </a:prstGeom>
        </p:spPr>
        <p:txBody>
          <a:bodyPr anchor="t" rtlCol="false" tIns="0" lIns="0" bIns="0" rIns="0">
            <a:spAutoFit/>
          </a:bodyPr>
          <a:lstStyle/>
          <a:p>
            <a:pPr>
              <a:lnSpc>
                <a:spcPts val="4199"/>
              </a:lnSpc>
            </a:pPr>
            <a:r>
              <a:rPr lang="en-US" sz="2999" spc="29">
                <a:solidFill>
                  <a:srgbClr val="111B1E"/>
                </a:solidFill>
                <a:latin typeface="Assistant Regular"/>
              </a:rPr>
              <a:t>Youtube</a:t>
            </a:r>
          </a:p>
        </p:txBody>
      </p:sp>
      <p:sp>
        <p:nvSpPr>
          <p:cNvPr name="AutoShape 10" id="10"/>
          <p:cNvSpPr/>
          <p:nvPr/>
        </p:nvSpPr>
        <p:spPr>
          <a:xfrm rot="0">
            <a:off x="1028700" y="4094806"/>
            <a:ext cx="2142013" cy="2097388"/>
          </a:xfrm>
          <a:prstGeom prst="rect">
            <a:avLst/>
          </a:prstGeom>
          <a:solidFill>
            <a:srgbClr val="111B1E"/>
          </a:solidFill>
        </p:spPr>
      </p:sp>
      <p:sp>
        <p:nvSpPr>
          <p:cNvPr name="AutoShape 11" id="11"/>
          <p:cNvSpPr/>
          <p:nvPr/>
        </p:nvSpPr>
        <p:spPr>
          <a:xfrm rot="0">
            <a:off x="18135600" y="0"/>
            <a:ext cx="1181100" cy="11277600"/>
          </a:xfrm>
          <a:prstGeom prst="rect">
            <a:avLst/>
          </a:prstGeom>
          <a:solidFill>
            <a:srgbClr val="111B1E"/>
          </a:solidFill>
        </p:spPr>
      </p:sp>
      <p:sp>
        <p:nvSpPr>
          <p:cNvPr name="TextBox 12" id="12"/>
          <p:cNvSpPr txBox="true"/>
          <p:nvPr/>
        </p:nvSpPr>
        <p:spPr>
          <a:xfrm rot="0">
            <a:off x="4043039" y="7924349"/>
            <a:ext cx="3324531" cy="513365"/>
          </a:xfrm>
          <a:prstGeom prst="rect">
            <a:avLst/>
          </a:prstGeom>
        </p:spPr>
        <p:txBody>
          <a:bodyPr anchor="t" rtlCol="false" tIns="0" lIns="0" bIns="0" rIns="0">
            <a:spAutoFit/>
          </a:bodyPr>
          <a:lstStyle/>
          <a:p>
            <a:pPr>
              <a:lnSpc>
                <a:spcPts val="4199"/>
              </a:lnSpc>
            </a:pPr>
            <a:r>
              <a:rPr lang="en-US" sz="2999" spc="29">
                <a:solidFill>
                  <a:srgbClr val="111B1E"/>
                </a:solidFill>
                <a:latin typeface="Assistant Regular"/>
              </a:rPr>
              <a:t>Facebook</a:t>
            </a:r>
          </a:p>
        </p:txBody>
      </p:sp>
      <p:sp>
        <p:nvSpPr>
          <p:cNvPr name="AutoShape 13" id="13"/>
          <p:cNvSpPr/>
          <p:nvPr/>
        </p:nvSpPr>
        <p:spPr>
          <a:xfrm rot="0">
            <a:off x="1028700" y="7160912"/>
            <a:ext cx="2142013" cy="2097388"/>
          </a:xfrm>
          <a:prstGeom prst="rect">
            <a:avLst/>
          </a:prstGeom>
          <a:solidFill>
            <a:srgbClr val="111B1E"/>
          </a:solidFill>
        </p:spPr>
      </p:sp>
      <p:pic>
        <p:nvPicPr>
          <p:cNvPr name="Picture 14" id="14"/>
          <p:cNvPicPr>
            <a:picLocks noChangeAspect="true"/>
          </p:cNvPicPr>
          <p:nvPr/>
        </p:nvPicPr>
        <p:blipFill>
          <a:blip r:embed="rId2"/>
          <a:srcRect l="0" t="0" r="0" b="0"/>
          <a:stretch>
            <a:fillRect/>
          </a:stretch>
        </p:blipFill>
        <p:spPr>
          <a:xfrm flipH="false" flipV="false" rot="0">
            <a:off x="1283492" y="4572150"/>
            <a:ext cx="1632430" cy="1142701"/>
          </a:xfrm>
          <a:prstGeom prst="rect">
            <a:avLst/>
          </a:prstGeom>
        </p:spPr>
      </p:pic>
      <p:pic>
        <p:nvPicPr>
          <p:cNvPr name="Picture 15" id="15"/>
          <p:cNvPicPr>
            <a:picLocks noChangeAspect="true"/>
          </p:cNvPicPr>
          <p:nvPr/>
        </p:nvPicPr>
        <p:blipFill>
          <a:blip r:embed="rId3"/>
          <a:srcRect l="0" t="0" r="0" b="0"/>
          <a:stretch>
            <a:fillRect/>
          </a:stretch>
        </p:blipFill>
        <p:spPr>
          <a:xfrm flipH="false" flipV="false" rot="0">
            <a:off x="1364728" y="7474628"/>
            <a:ext cx="1469957" cy="1469957"/>
          </a:xfrm>
          <a:prstGeom prst="rect">
            <a:avLst/>
          </a:prstGeom>
        </p:spPr>
      </p:pic>
      <p:pic>
        <p:nvPicPr>
          <p:cNvPr name="Picture 16" id="16"/>
          <p:cNvPicPr>
            <a:picLocks noChangeAspect="true"/>
          </p:cNvPicPr>
          <p:nvPr/>
        </p:nvPicPr>
        <p:blipFill>
          <a:blip r:embed="rId4"/>
          <a:srcRect l="0" t="0" r="0" b="0"/>
          <a:stretch>
            <a:fillRect/>
          </a:stretch>
        </p:blipFill>
        <p:spPr>
          <a:xfrm flipH="false" flipV="false" rot="0">
            <a:off x="1413470" y="1391157"/>
            <a:ext cx="1372474" cy="1372474"/>
          </a:xfrm>
          <a:prstGeom prst="rect">
            <a:avLst/>
          </a:prstGeom>
        </p:spPr>
      </p:pic>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322395" y="-528317"/>
            <a:ext cx="18348126" cy="10315784"/>
          </a:xfrm>
          <a:prstGeom prst="rect">
            <a:avLst/>
          </a:prstGeom>
        </p:spPr>
      </p:pic>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20352" t="0" r="16811" b="2956"/>
          <a:stretch>
            <a:fillRect/>
          </a:stretch>
        </p:blipFill>
        <p:spPr>
          <a:xfrm flipH="false" flipV="false" rot="0">
            <a:off x="8632856" y="-348063"/>
            <a:ext cx="8812746" cy="9067800"/>
          </a:xfrm>
          <a:prstGeom prst="rect">
            <a:avLst/>
          </a:prstGeom>
        </p:spPr>
      </p:pic>
      <p:grpSp>
        <p:nvGrpSpPr>
          <p:cNvPr name="Group 3" id="3"/>
          <p:cNvGrpSpPr/>
          <p:nvPr/>
        </p:nvGrpSpPr>
        <p:grpSpPr>
          <a:xfrm rot="0">
            <a:off x="1028700" y="3630826"/>
            <a:ext cx="6182031" cy="2944186"/>
            <a:chOff x="0" y="0"/>
            <a:chExt cx="8242708" cy="3925581"/>
          </a:xfrm>
        </p:grpSpPr>
        <p:sp>
          <p:nvSpPr>
            <p:cNvPr name="TextBox 4" id="4"/>
            <p:cNvSpPr txBox="true"/>
            <p:nvPr/>
          </p:nvSpPr>
          <p:spPr>
            <a:xfrm rot="0">
              <a:off x="0" y="9525"/>
              <a:ext cx="8242708" cy="2428861"/>
            </a:xfrm>
            <a:prstGeom prst="rect">
              <a:avLst/>
            </a:prstGeom>
          </p:spPr>
          <p:txBody>
            <a:bodyPr anchor="t" rtlCol="false" tIns="0" lIns="0" bIns="0" rIns="0">
              <a:spAutoFit/>
            </a:bodyPr>
            <a:lstStyle/>
            <a:p>
              <a:pPr>
                <a:lnSpc>
                  <a:spcPts val="7199"/>
                </a:lnSpc>
              </a:pPr>
              <a:r>
                <a:rPr lang="en-US" sz="5999" spc="59">
                  <a:solidFill>
                    <a:srgbClr val="111B1E"/>
                  </a:solidFill>
                  <a:latin typeface="Assistant Bold"/>
                </a:rPr>
                <a:t>Setting Up a Tracking Plan</a:t>
              </a:r>
            </a:p>
          </p:txBody>
        </p:sp>
        <p:sp>
          <p:nvSpPr>
            <p:cNvPr name="TextBox 5" id="5"/>
            <p:cNvSpPr txBox="true"/>
            <p:nvPr/>
          </p:nvSpPr>
          <p:spPr>
            <a:xfrm rot="0">
              <a:off x="0" y="3258851"/>
              <a:ext cx="8242708" cy="666730"/>
            </a:xfrm>
            <a:prstGeom prst="rect">
              <a:avLst/>
            </a:prstGeom>
          </p:spPr>
          <p:txBody>
            <a:bodyPr anchor="t" rtlCol="false" tIns="0" lIns="0" bIns="0" rIns="0">
              <a:spAutoFit/>
            </a:bodyPr>
            <a:lstStyle/>
            <a:p>
              <a:pPr>
                <a:lnSpc>
                  <a:spcPts val="4199"/>
                </a:lnSpc>
              </a:pPr>
              <a:r>
                <a:rPr lang="en-US" sz="2999" spc="29">
                  <a:solidFill>
                    <a:srgbClr val="111B1E"/>
                  </a:solidFill>
                  <a:latin typeface="Assistant Regular"/>
                </a:rPr>
                <a:t>How to Begin</a:t>
              </a:r>
            </a:p>
          </p:txBody>
        </p:sp>
      </p:grpSp>
      <p:sp>
        <p:nvSpPr>
          <p:cNvPr name="AutoShape 6" id="6"/>
          <p:cNvSpPr/>
          <p:nvPr/>
        </p:nvSpPr>
        <p:spPr>
          <a:xfrm rot="0">
            <a:off x="8225517" y="-610588"/>
            <a:ext cx="25347" cy="11612150"/>
          </a:xfrm>
          <a:prstGeom prst="rect">
            <a:avLst/>
          </a:prstGeom>
          <a:solidFill>
            <a:srgbClr val="111B1E">
              <a:alpha val="29803"/>
            </a:srgbClr>
          </a:solidFill>
        </p:spPr>
      </p:sp>
      <p:sp>
        <p:nvSpPr>
          <p:cNvPr name="AutoShape 7" id="7"/>
          <p:cNvSpPr/>
          <p:nvPr/>
        </p:nvSpPr>
        <p:spPr>
          <a:xfrm rot="0">
            <a:off x="17813964" y="-610588"/>
            <a:ext cx="25347" cy="11612150"/>
          </a:xfrm>
          <a:prstGeom prst="rect">
            <a:avLst/>
          </a:prstGeom>
          <a:solidFill>
            <a:srgbClr val="111B1E">
              <a:alpha val="29803"/>
            </a:srgbClr>
          </a:solidFill>
        </p:spPr>
      </p:sp>
      <p:pic>
        <p:nvPicPr>
          <p:cNvPr name="Picture 8" id="8"/>
          <p:cNvPicPr>
            <a:picLocks noChangeAspect="true"/>
          </p:cNvPicPr>
          <p:nvPr/>
        </p:nvPicPr>
        <p:blipFill>
          <a:blip r:embed="rId3"/>
          <a:srcRect l="0" t="0" r="0" b="0"/>
          <a:stretch>
            <a:fillRect/>
          </a:stretch>
        </p:blipFill>
        <p:spPr>
          <a:xfrm flipH="false" flipV="false" rot="0">
            <a:off x="11885678" y="3033312"/>
            <a:ext cx="2305050" cy="2305050"/>
          </a:xfrm>
          <a:prstGeom prst="rect">
            <a:avLst/>
          </a:prstGeom>
        </p:spPr>
      </p:pic>
      <p:sp>
        <p:nvSpPr>
          <p:cNvPr name="AutoShape 9" id="9"/>
          <p:cNvSpPr/>
          <p:nvPr/>
        </p:nvSpPr>
        <p:spPr>
          <a:xfrm rot="0">
            <a:off x="-495300" y="-627128"/>
            <a:ext cx="664536" cy="11483520"/>
          </a:xfrm>
          <a:prstGeom prst="rect">
            <a:avLst/>
          </a:prstGeom>
          <a:solidFill>
            <a:srgbClr val="111B1E"/>
          </a:solidFill>
        </p:spPr>
      </p:sp>
      <p:grpSp>
        <p:nvGrpSpPr>
          <p:cNvPr name="Group 10" id="10"/>
          <p:cNvGrpSpPr/>
          <p:nvPr/>
        </p:nvGrpSpPr>
        <p:grpSpPr>
          <a:xfrm rot="0">
            <a:off x="8630260" y="8571512"/>
            <a:ext cx="8817936" cy="2301420"/>
            <a:chOff x="0" y="0"/>
            <a:chExt cx="11757249" cy="3068560"/>
          </a:xfrm>
        </p:grpSpPr>
        <p:sp>
          <p:nvSpPr>
            <p:cNvPr name="AutoShape 11" id="11"/>
            <p:cNvSpPr/>
            <p:nvPr/>
          </p:nvSpPr>
          <p:spPr>
            <a:xfrm rot="0">
              <a:off x="0" y="0"/>
              <a:ext cx="11757249" cy="3068560"/>
            </a:xfrm>
            <a:prstGeom prst="rect">
              <a:avLst/>
            </a:prstGeom>
            <a:solidFill>
              <a:srgbClr val="111B1E"/>
            </a:solidFill>
          </p:spPr>
        </p:sp>
        <p:sp>
          <p:nvSpPr>
            <p:cNvPr name="TextBox 12" id="12"/>
            <p:cNvSpPr txBox="true"/>
            <p:nvPr/>
          </p:nvSpPr>
          <p:spPr>
            <a:xfrm rot="0">
              <a:off x="1648852" y="1002244"/>
              <a:ext cx="8459544" cy="532036"/>
            </a:xfrm>
            <a:prstGeom prst="rect">
              <a:avLst/>
            </a:prstGeom>
          </p:spPr>
          <p:txBody>
            <a:bodyPr anchor="t" rtlCol="false" tIns="0" lIns="0" bIns="0" rIns="0">
              <a:spAutoFit/>
            </a:bodyPr>
            <a:lstStyle/>
            <a:p>
              <a:pPr algn="r">
                <a:lnSpc>
                  <a:spcPts val="3359"/>
                </a:lnSpc>
              </a:pPr>
              <a:r>
                <a:rPr lang="en-US" sz="2399" spc="143">
                  <a:solidFill>
                    <a:srgbClr val="FFFFFF"/>
                  </a:solidFill>
                  <a:latin typeface="Cormorant Garamond Bold"/>
                </a:rPr>
                <a:t>Comstech • Oct. 15, 2020</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452669" y="-643683"/>
            <a:ext cx="19193338" cy="1079098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DADxpdGRu0w</dc:identifier>
  <dcterms:modified xsi:type="dcterms:W3CDTF">2011-08-01T06:04:30Z</dcterms:modified>
  <cp:revision>1</cp:revision>
  <dc:title>Analytics and Marketing</dc:title>
</cp:coreProperties>
</file>

<file path=docProps/thumbnail.jpeg>
</file>